
<file path=[Content_Types].xml><?xml version="1.0" encoding="utf-8"?>
<Types xmlns="http://schemas.openxmlformats.org/package/2006/content-types">
  <Default Extension="png" ContentType="image/png"/>
  <Default Extension="mp3" ContentType="audio/unknown"/>
  <Default Extension="jpeg" ContentType="image/jpeg"/>
  <Default Extension="rels" ContentType="application/vnd.openxmlformats-package.relationships+xml"/>
  <Default Extension="xml" ContentType="application/xml"/>
  <Default Extension="wav" ContentType="audio/wav"/>
  <Default Extension="gif" ContentType="image/gif"/>
  <Default Extension="jpg" ContentType="image/jpeg"/>
  <Default Extension="mp4" ContentType="video/unknown"/>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73" r:id="rId2"/>
    <p:sldId id="285" r:id="rId3"/>
    <p:sldId id="283" r:id="rId4"/>
    <p:sldId id="257" r:id="rId5"/>
    <p:sldId id="279" r:id="rId6"/>
    <p:sldId id="258" r:id="rId7"/>
    <p:sldId id="259" r:id="rId8"/>
    <p:sldId id="264" r:id="rId9"/>
    <p:sldId id="280" r:id="rId10"/>
    <p:sldId id="277" r:id="rId11"/>
    <p:sldId id="278" r:id="rId12"/>
    <p:sldId id="271" r:id="rId13"/>
    <p:sldId id="272" r:id="rId14"/>
  </p:sldIdLst>
  <p:sldSz cx="9144000" cy="5143500" type="screen16x9"/>
  <p:notesSz cx="6858000" cy="9144000"/>
  <p:defaultTextStyle>
    <a:defPPr>
      <a:defRPr lang="en-US"/>
    </a:defPPr>
    <a:lvl1pPr marL="0" algn="l" defTabSz="914276" rtl="0" eaLnBrk="1" latinLnBrk="0" hangingPunct="1">
      <a:defRPr sz="1800" kern="1200">
        <a:solidFill>
          <a:schemeClr val="tx1"/>
        </a:solidFill>
        <a:latin typeface="+mn-lt"/>
        <a:ea typeface="+mn-ea"/>
        <a:cs typeface="+mn-cs"/>
      </a:defRPr>
    </a:lvl1pPr>
    <a:lvl2pPr marL="457138" algn="l" defTabSz="914276" rtl="0" eaLnBrk="1" latinLnBrk="0" hangingPunct="1">
      <a:defRPr sz="1800" kern="1200">
        <a:solidFill>
          <a:schemeClr val="tx1"/>
        </a:solidFill>
        <a:latin typeface="+mn-lt"/>
        <a:ea typeface="+mn-ea"/>
        <a:cs typeface="+mn-cs"/>
      </a:defRPr>
    </a:lvl2pPr>
    <a:lvl3pPr marL="914276" algn="l" defTabSz="914276" rtl="0" eaLnBrk="1" latinLnBrk="0" hangingPunct="1">
      <a:defRPr sz="1800" kern="1200">
        <a:solidFill>
          <a:schemeClr val="tx1"/>
        </a:solidFill>
        <a:latin typeface="+mn-lt"/>
        <a:ea typeface="+mn-ea"/>
        <a:cs typeface="+mn-cs"/>
      </a:defRPr>
    </a:lvl3pPr>
    <a:lvl4pPr marL="1371414" algn="l" defTabSz="914276" rtl="0" eaLnBrk="1" latinLnBrk="0" hangingPunct="1">
      <a:defRPr sz="1800" kern="1200">
        <a:solidFill>
          <a:schemeClr val="tx1"/>
        </a:solidFill>
        <a:latin typeface="+mn-lt"/>
        <a:ea typeface="+mn-ea"/>
        <a:cs typeface="+mn-cs"/>
      </a:defRPr>
    </a:lvl4pPr>
    <a:lvl5pPr marL="1828552" algn="l" defTabSz="914276" rtl="0" eaLnBrk="1" latinLnBrk="0" hangingPunct="1">
      <a:defRPr sz="1800" kern="1200">
        <a:solidFill>
          <a:schemeClr val="tx1"/>
        </a:solidFill>
        <a:latin typeface="+mn-lt"/>
        <a:ea typeface="+mn-ea"/>
        <a:cs typeface="+mn-cs"/>
      </a:defRPr>
    </a:lvl5pPr>
    <a:lvl6pPr marL="2285690" algn="l" defTabSz="914276" rtl="0" eaLnBrk="1" latinLnBrk="0" hangingPunct="1">
      <a:defRPr sz="1800" kern="1200">
        <a:solidFill>
          <a:schemeClr val="tx1"/>
        </a:solidFill>
        <a:latin typeface="+mn-lt"/>
        <a:ea typeface="+mn-ea"/>
        <a:cs typeface="+mn-cs"/>
      </a:defRPr>
    </a:lvl6pPr>
    <a:lvl7pPr marL="2742828" algn="l" defTabSz="914276" rtl="0" eaLnBrk="1" latinLnBrk="0" hangingPunct="1">
      <a:defRPr sz="1800" kern="1200">
        <a:solidFill>
          <a:schemeClr val="tx1"/>
        </a:solidFill>
        <a:latin typeface="+mn-lt"/>
        <a:ea typeface="+mn-ea"/>
        <a:cs typeface="+mn-cs"/>
      </a:defRPr>
    </a:lvl7pPr>
    <a:lvl8pPr marL="3199966" algn="l" defTabSz="914276" rtl="0" eaLnBrk="1" latinLnBrk="0" hangingPunct="1">
      <a:defRPr sz="1800" kern="1200">
        <a:solidFill>
          <a:schemeClr val="tx1"/>
        </a:solidFill>
        <a:latin typeface="+mn-lt"/>
        <a:ea typeface="+mn-ea"/>
        <a:cs typeface="+mn-cs"/>
      </a:defRPr>
    </a:lvl8pPr>
    <a:lvl9pPr marL="3657104" algn="l" defTabSz="914276"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06800"/>
    <a:srgbClr val="B88800"/>
    <a:srgbClr val="B07500"/>
    <a:srgbClr val="CA4C14"/>
    <a:srgbClr val="CC3300"/>
    <a:srgbClr val="8FCE4A"/>
    <a:srgbClr val="B9EDFF"/>
    <a:srgbClr val="F8E2FA"/>
    <a:srgbClr val="EEB8F2"/>
    <a:srgbClr val="EBAA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6" d="100"/>
          <a:sy n="66" d="100"/>
        </p:scale>
        <p:origin x="-966" y="-51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1BC2AF-ECAD-4B64-9E5E-57F7F29CBAD2}" type="datetimeFigureOut">
              <a:rPr lang="en-US" smtClean="0"/>
              <a:t>2/1/2021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FEA3F6-B450-4284-BB2C-4DA94784FDB0}" type="slidenum">
              <a:rPr lang="en-US" smtClean="0"/>
              <a:t>‹#›</a:t>
            </a:fld>
            <a:endParaRPr lang="en-US"/>
          </a:p>
        </p:txBody>
      </p:sp>
    </p:spTree>
    <p:extLst>
      <p:ext uri="{BB962C8B-B14F-4D97-AF65-F5344CB8AC3E}">
        <p14:creationId xmlns:p14="http://schemas.microsoft.com/office/powerpoint/2010/main" val="22542722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cho hs chọn</a:t>
            </a:r>
            <a:r>
              <a:rPr lang="en-US" baseline="0" smtClean="0"/>
              <a:t> từ. HS chọn vào từ nào thì GV nhấp vào từ đó. Nhấp đúng từ ‘lo lắng” thì nó sẽ di chuyển về chỗ trống. Sau đó enter là câu mẫu viết vở sẽ xuất hiện</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4</a:t>
            </a:fld>
            <a:endParaRPr lang="en-US"/>
          </a:p>
        </p:txBody>
      </p:sp>
    </p:spTree>
    <p:extLst>
      <p:ext uri="{BB962C8B-B14F-4D97-AF65-F5344CB8AC3E}">
        <p14:creationId xmlns:p14="http://schemas.microsoft.com/office/powerpoint/2010/main" val="13936376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linh động</a:t>
            </a:r>
            <a:r>
              <a:rPr lang="en-US" baseline="0" smtClean="0"/>
              <a:t> tổ chức HĐ</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6</a:t>
            </a:fld>
            <a:endParaRPr lang="en-US"/>
          </a:p>
        </p:txBody>
      </p:sp>
    </p:spTree>
    <p:extLst>
      <p:ext uri="{BB962C8B-B14F-4D97-AF65-F5344CB8AC3E}">
        <p14:creationId xmlns:p14="http://schemas.microsoft.com/office/powerpoint/2010/main" val="42121649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có</a:t>
            </a:r>
            <a:r>
              <a:rPr lang="en-US" baseline="0" smtClean="0"/>
              <a:t> thể cho HS viết từ khó vào bảng con nếu HS còn nhầm lẫn nhiều và thường xuyên. GV tự linh động từ khó phù hợp với địa phương.</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7</a:t>
            </a:fld>
            <a:endParaRPr lang="en-US"/>
          </a:p>
        </p:txBody>
      </p:sp>
    </p:spTree>
    <p:extLst>
      <p:ext uri="{BB962C8B-B14F-4D97-AF65-F5344CB8AC3E}">
        <p14:creationId xmlns:p14="http://schemas.microsoft.com/office/powerpoint/2010/main" val="12619954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chiếu</a:t>
            </a:r>
            <a:r>
              <a:rPr lang="en-US" baseline="0" smtClean="0"/>
              <a:t> cho HS xem cách trình bày trước, sau đó nhấn tắt màn hình rồi đọc cho hs viết.</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8</a:t>
            </a:fld>
            <a:endParaRPr lang="en-US"/>
          </a:p>
        </p:txBody>
      </p:sp>
    </p:spTree>
    <p:extLst>
      <p:ext uri="{BB962C8B-B14F-4D97-AF65-F5344CB8AC3E}">
        <p14:creationId xmlns:p14="http://schemas.microsoft.com/office/powerpoint/2010/main" val="38264037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linh</a:t>
            </a:r>
            <a:r>
              <a:rPr lang="en-US" baseline="0" smtClean="0"/>
              <a:t> động tổ chức hs. GV đọc kĩ SGV để hiểu được mục tiêu của hoạt động nhé</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11</a:t>
            </a:fld>
            <a:endParaRPr lang="en-US"/>
          </a:p>
        </p:txBody>
      </p:sp>
    </p:spTree>
    <p:extLst>
      <p:ext uri="{BB962C8B-B14F-4D97-AF65-F5344CB8AC3E}">
        <p14:creationId xmlns:p14="http://schemas.microsoft.com/office/powerpoint/2010/main" val="20283512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38" indent="0" algn="ctr">
              <a:buNone/>
              <a:defRPr>
                <a:solidFill>
                  <a:schemeClr val="tx1">
                    <a:tint val="75000"/>
                  </a:schemeClr>
                </a:solidFill>
              </a:defRPr>
            </a:lvl2pPr>
            <a:lvl3pPr marL="914276" indent="0" algn="ctr">
              <a:buNone/>
              <a:defRPr>
                <a:solidFill>
                  <a:schemeClr val="tx1">
                    <a:tint val="75000"/>
                  </a:schemeClr>
                </a:solidFill>
              </a:defRPr>
            </a:lvl3pPr>
            <a:lvl4pPr marL="1371414" indent="0" algn="ctr">
              <a:buNone/>
              <a:defRPr>
                <a:solidFill>
                  <a:schemeClr val="tx1">
                    <a:tint val="75000"/>
                  </a:schemeClr>
                </a:solidFill>
              </a:defRPr>
            </a:lvl4pPr>
            <a:lvl5pPr marL="1828552" indent="0" algn="ctr">
              <a:buNone/>
              <a:defRPr>
                <a:solidFill>
                  <a:schemeClr val="tx1">
                    <a:tint val="75000"/>
                  </a:schemeClr>
                </a:solidFill>
              </a:defRPr>
            </a:lvl5pPr>
            <a:lvl6pPr marL="2285690" indent="0" algn="ctr">
              <a:buNone/>
              <a:defRPr>
                <a:solidFill>
                  <a:schemeClr val="tx1">
                    <a:tint val="75000"/>
                  </a:schemeClr>
                </a:solidFill>
              </a:defRPr>
            </a:lvl6pPr>
            <a:lvl7pPr marL="2742828" indent="0" algn="ctr">
              <a:buNone/>
              <a:defRPr>
                <a:solidFill>
                  <a:schemeClr val="tx1">
                    <a:tint val="75000"/>
                  </a:schemeClr>
                </a:solidFill>
              </a:defRPr>
            </a:lvl7pPr>
            <a:lvl8pPr marL="3199966" indent="0" algn="ctr">
              <a:buNone/>
              <a:defRPr>
                <a:solidFill>
                  <a:schemeClr val="tx1">
                    <a:tint val="75000"/>
                  </a:schemeClr>
                </a:solidFill>
              </a:defRPr>
            </a:lvl8pPr>
            <a:lvl9pPr marL="3657104"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2695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508913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06682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820573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138" indent="0">
              <a:buNone/>
              <a:defRPr sz="1800">
                <a:solidFill>
                  <a:schemeClr val="tx1">
                    <a:tint val="75000"/>
                  </a:schemeClr>
                </a:solidFill>
              </a:defRPr>
            </a:lvl2pPr>
            <a:lvl3pPr marL="914276" indent="0">
              <a:buNone/>
              <a:defRPr sz="1600">
                <a:solidFill>
                  <a:schemeClr val="tx1">
                    <a:tint val="75000"/>
                  </a:schemeClr>
                </a:solidFill>
              </a:defRPr>
            </a:lvl3pPr>
            <a:lvl4pPr marL="1371414" indent="0">
              <a:buNone/>
              <a:defRPr sz="1400">
                <a:solidFill>
                  <a:schemeClr val="tx1">
                    <a:tint val="75000"/>
                  </a:schemeClr>
                </a:solidFill>
              </a:defRPr>
            </a:lvl4pPr>
            <a:lvl5pPr marL="1828552" indent="0">
              <a:buNone/>
              <a:defRPr sz="1400">
                <a:solidFill>
                  <a:schemeClr val="tx1">
                    <a:tint val="75000"/>
                  </a:schemeClr>
                </a:solidFill>
              </a:defRPr>
            </a:lvl5pPr>
            <a:lvl6pPr marL="2285690" indent="0">
              <a:buNone/>
              <a:defRPr sz="1400">
                <a:solidFill>
                  <a:schemeClr val="tx1">
                    <a:tint val="75000"/>
                  </a:schemeClr>
                </a:solidFill>
              </a:defRPr>
            </a:lvl6pPr>
            <a:lvl7pPr marL="2742828" indent="0">
              <a:buNone/>
              <a:defRPr sz="1400">
                <a:solidFill>
                  <a:schemeClr val="tx1">
                    <a:tint val="75000"/>
                  </a:schemeClr>
                </a:solidFill>
              </a:defRPr>
            </a:lvl7pPr>
            <a:lvl8pPr marL="3199966" indent="0">
              <a:buNone/>
              <a:defRPr sz="1400">
                <a:solidFill>
                  <a:schemeClr val="tx1">
                    <a:tint val="75000"/>
                  </a:schemeClr>
                </a:solidFill>
              </a:defRPr>
            </a:lvl8pPr>
            <a:lvl9pPr marL="3657104"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CEF851F-4C9B-4ED8-A706-7687066F5A2C}" type="datetimeFigureOut">
              <a:rPr lang="en-US" smtClean="0"/>
              <a:t>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560170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CEF851F-4C9B-4ED8-A706-7687066F5A2C}" type="datetimeFigureOut">
              <a:rPr lang="en-US" smtClean="0"/>
              <a:t>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880206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38" indent="0">
              <a:buNone/>
              <a:defRPr sz="2000" b="1"/>
            </a:lvl2pPr>
            <a:lvl3pPr marL="914276" indent="0">
              <a:buNone/>
              <a:defRPr sz="1800" b="1"/>
            </a:lvl3pPr>
            <a:lvl4pPr marL="1371414" indent="0">
              <a:buNone/>
              <a:defRPr sz="1600" b="1"/>
            </a:lvl4pPr>
            <a:lvl5pPr marL="1828552" indent="0">
              <a:buNone/>
              <a:defRPr sz="1600" b="1"/>
            </a:lvl5pPr>
            <a:lvl6pPr marL="2285690" indent="0">
              <a:buNone/>
              <a:defRPr sz="1600" b="1"/>
            </a:lvl6pPr>
            <a:lvl7pPr marL="2742828" indent="0">
              <a:buNone/>
              <a:defRPr sz="1600" b="1"/>
            </a:lvl7pPr>
            <a:lvl8pPr marL="3199966" indent="0">
              <a:buNone/>
              <a:defRPr sz="1600" b="1"/>
            </a:lvl8pPr>
            <a:lvl9pPr marL="365710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138" indent="0">
              <a:buNone/>
              <a:defRPr sz="2000" b="1"/>
            </a:lvl2pPr>
            <a:lvl3pPr marL="914276" indent="0">
              <a:buNone/>
              <a:defRPr sz="1800" b="1"/>
            </a:lvl3pPr>
            <a:lvl4pPr marL="1371414" indent="0">
              <a:buNone/>
              <a:defRPr sz="1600" b="1"/>
            </a:lvl4pPr>
            <a:lvl5pPr marL="1828552" indent="0">
              <a:buNone/>
              <a:defRPr sz="1600" b="1"/>
            </a:lvl5pPr>
            <a:lvl6pPr marL="2285690" indent="0">
              <a:buNone/>
              <a:defRPr sz="1600" b="1"/>
            </a:lvl6pPr>
            <a:lvl7pPr marL="2742828" indent="0">
              <a:buNone/>
              <a:defRPr sz="1600" b="1"/>
            </a:lvl7pPr>
            <a:lvl8pPr marL="3199966" indent="0">
              <a:buNone/>
              <a:defRPr sz="1600" b="1"/>
            </a:lvl8pPr>
            <a:lvl9pPr marL="365710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CEF851F-4C9B-4ED8-A706-7687066F5A2C}" type="datetimeFigureOut">
              <a:rPr lang="en-US" smtClean="0"/>
              <a:t>2/1/2021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820699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CEF851F-4C9B-4ED8-A706-7687066F5A2C}" type="datetimeFigureOut">
              <a:rPr lang="en-US" smtClean="0"/>
              <a:t>2/1/2021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757197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F851F-4C9B-4ED8-A706-7687066F5A2C}" type="datetimeFigureOut">
              <a:rPr lang="en-US" smtClean="0"/>
              <a:t>2/1/2021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588749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138" indent="0">
              <a:buNone/>
              <a:defRPr sz="1200"/>
            </a:lvl2pPr>
            <a:lvl3pPr marL="914276" indent="0">
              <a:buNone/>
              <a:defRPr sz="1000"/>
            </a:lvl3pPr>
            <a:lvl4pPr marL="1371414" indent="0">
              <a:buNone/>
              <a:defRPr sz="900"/>
            </a:lvl4pPr>
            <a:lvl5pPr marL="1828552" indent="0">
              <a:buNone/>
              <a:defRPr sz="900"/>
            </a:lvl5pPr>
            <a:lvl6pPr marL="2285690" indent="0">
              <a:buNone/>
              <a:defRPr sz="900"/>
            </a:lvl6pPr>
            <a:lvl7pPr marL="2742828" indent="0">
              <a:buNone/>
              <a:defRPr sz="900"/>
            </a:lvl7pPr>
            <a:lvl8pPr marL="3199966" indent="0">
              <a:buNone/>
              <a:defRPr sz="900"/>
            </a:lvl8pPr>
            <a:lvl9pPr marL="3657104"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322878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38" indent="0">
              <a:buNone/>
              <a:defRPr sz="2800"/>
            </a:lvl2pPr>
            <a:lvl3pPr marL="914276" indent="0">
              <a:buNone/>
              <a:defRPr sz="2400"/>
            </a:lvl3pPr>
            <a:lvl4pPr marL="1371414" indent="0">
              <a:buNone/>
              <a:defRPr sz="2000"/>
            </a:lvl4pPr>
            <a:lvl5pPr marL="1828552" indent="0">
              <a:buNone/>
              <a:defRPr sz="2000"/>
            </a:lvl5pPr>
            <a:lvl6pPr marL="2285690" indent="0">
              <a:buNone/>
              <a:defRPr sz="2000"/>
            </a:lvl6pPr>
            <a:lvl7pPr marL="2742828" indent="0">
              <a:buNone/>
              <a:defRPr sz="2000"/>
            </a:lvl7pPr>
            <a:lvl8pPr marL="3199966" indent="0">
              <a:buNone/>
              <a:defRPr sz="2000"/>
            </a:lvl8pPr>
            <a:lvl9pPr marL="3657104"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138" indent="0">
              <a:buNone/>
              <a:defRPr sz="1200"/>
            </a:lvl2pPr>
            <a:lvl3pPr marL="914276" indent="0">
              <a:buNone/>
              <a:defRPr sz="1000"/>
            </a:lvl3pPr>
            <a:lvl4pPr marL="1371414" indent="0">
              <a:buNone/>
              <a:defRPr sz="900"/>
            </a:lvl4pPr>
            <a:lvl5pPr marL="1828552" indent="0">
              <a:buNone/>
              <a:defRPr sz="900"/>
            </a:lvl5pPr>
            <a:lvl6pPr marL="2285690" indent="0">
              <a:buNone/>
              <a:defRPr sz="900"/>
            </a:lvl6pPr>
            <a:lvl7pPr marL="2742828" indent="0">
              <a:buNone/>
              <a:defRPr sz="900"/>
            </a:lvl7pPr>
            <a:lvl8pPr marL="3199966" indent="0">
              <a:buNone/>
              <a:defRPr sz="900"/>
            </a:lvl8pPr>
            <a:lvl9pPr marL="3657104"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232427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28" tIns="45714" rIns="91428" bIns="45714"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28" tIns="45714" rIns="91428" bIns="4571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28" tIns="45714" rIns="91428" bIns="45714" rtlCol="0" anchor="ctr"/>
          <a:lstStyle>
            <a:lvl1pPr algn="l">
              <a:defRPr sz="1200">
                <a:solidFill>
                  <a:schemeClr val="tx1">
                    <a:tint val="75000"/>
                  </a:schemeClr>
                </a:solidFill>
              </a:defRPr>
            </a:lvl1pPr>
          </a:lstStyle>
          <a:p>
            <a:fld id="{4CEF851F-4C9B-4ED8-A706-7687066F5A2C}" type="datetimeFigureOut">
              <a:rPr lang="en-US" smtClean="0"/>
              <a:t>2/1/2021</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28" tIns="45714" rIns="91428" bIns="45714"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28" tIns="45714" rIns="91428" bIns="45714" rtlCol="0" anchor="ctr"/>
          <a:lstStyle>
            <a:lvl1pPr algn="r">
              <a:defRPr sz="1200">
                <a:solidFill>
                  <a:schemeClr val="tx1">
                    <a:tint val="75000"/>
                  </a:schemeClr>
                </a:solidFill>
              </a:defRPr>
            </a:lvl1pPr>
          </a:lstStyle>
          <a:p>
            <a:fld id="{46F2045C-80A1-433A-B3B9-3018D210B466}" type="slidenum">
              <a:rPr lang="en-US" smtClean="0"/>
              <a:t>‹#›</a:t>
            </a:fld>
            <a:endParaRPr lang="en-US"/>
          </a:p>
        </p:txBody>
      </p:sp>
    </p:spTree>
    <p:extLst>
      <p:ext uri="{BB962C8B-B14F-4D97-AF65-F5344CB8AC3E}">
        <p14:creationId xmlns:p14="http://schemas.microsoft.com/office/powerpoint/2010/main" val="1218177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276" rtl="0" eaLnBrk="1" latinLnBrk="0" hangingPunct="1">
        <a:spcBef>
          <a:spcPct val="0"/>
        </a:spcBef>
        <a:buNone/>
        <a:defRPr sz="4400" kern="1200">
          <a:solidFill>
            <a:schemeClr val="tx1"/>
          </a:solidFill>
          <a:latin typeface="+mj-lt"/>
          <a:ea typeface="+mj-ea"/>
          <a:cs typeface="+mj-cs"/>
        </a:defRPr>
      </a:lvl1pPr>
    </p:titleStyle>
    <p:bodyStyle>
      <a:lvl1pPr marL="342853" indent="-342853" algn="l" defTabSz="914276"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849" indent="-285711" algn="l" defTabSz="914276"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845" indent="-228569" algn="l" defTabSz="914276"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983"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121"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259"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97"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35"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673"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76" rtl="0" eaLnBrk="1" latinLnBrk="0" hangingPunct="1">
        <a:defRPr sz="1800" kern="1200">
          <a:solidFill>
            <a:schemeClr val="tx1"/>
          </a:solidFill>
          <a:latin typeface="+mn-lt"/>
          <a:ea typeface="+mn-ea"/>
          <a:cs typeface="+mn-cs"/>
        </a:defRPr>
      </a:lvl1pPr>
      <a:lvl2pPr marL="457138" algn="l" defTabSz="914276" rtl="0" eaLnBrk="1" latinLnBrk="0" hangingPunct="1">
        <a:defRPr sz="1800" kern="1200">
          <a:solidFill>
            <a:schemeClr val="tx1"/>
          </a:solidFill>
          <a:latin typeface="+mn-lt"/>
          <a:ea typeface="+mn-ea"/>
          <a:cs typeface="+mn-cs"/>
        </a:defRPr>
      </a:lvl2pPr>
      <a:lvl3pPr marL="914276" algn="l" defTabSz="914276" rtl="0" eaLnBrk="1" latinLnBrk="0" hangingPunct="1">
        <a:defRPr sz="1800" kern="1200">
          <a:solidFill>
            <a:schemeClr val="tx1"/>
          </a:solidFill>
          <a:latin typeface="+mn-lt"/>
          <a:ea typeface="+mn-ea"/>
          <a:cs typeface="+mn-cs"/>
        </a:defRPr>
      </a:lvl3pPr>
      <a:lvl4pPr marL="1371414" algn="l" defTabSz="914276" rtl="0" eaLnBrk="1" latinLnBrk="0" hangingPunct="1">
        <a:defRPr sz="1800" kern="1200">
          <a:solidFill>
            <a:schemeClr val="tx1"/>
          </a:solidFill>
          <a:latin typeface="+mn-lt"/>
          <a:ea typeface="+mn-ea"/>
          <a:cs typeface="+mn-cs"/>
        </a:defRPr>
      </a:lvl4pPr>
      <a:lvl5pPr marL="1828552" algn="l" defTabSz="914276" rtl="0" eaLnBrk="1" latinLnBrk="0" hangingPunct="1">
        <a:defRPr sz="1800" kern="1200">
          <a:solidFill>
            <a:schemeClr val="tx1"/>
          </a:solidFill>
          <a:latin typeface="+mn-lt"/>
          <a:ea typeface="+mn-ea"/>
          <a:cs typeface="+mn-cs"/>
        </a:defRPr>
      </a:lvl5pPr>
      <a:lvl6pPr marL="2285690" algn="l" defTabSz="914276" rtl="0" eaLnBrk="1" latinLnBrk="0" hangingPunct="1">
        <a:defRPr sz="1800" kern="1200">
          <a:solidFill>
            <a:schemeClr val="tx1"/>
          </a:solidFill>
          <a:latin typeface="+mn-lt"/>
          <a:ea typeface="+mn-ea"/>
          <a:cs typeface="+mn-cs"/>
        </a:defRPr>
      </a:lvl6pPr>
      <a:lvl7pPr marL="2742828" algn="l" defTabSz="914276" rtl="0" eaLnBrk="1" latinLnBrk="0" hangingPunct="1">
        <a:defRPr sz="1800" kern="1200">
          <a:solidFill>
            <a:schemeClr val="tx1"/>
          </a:solidFill>
          <a:latin typeface="+mn-lt"/>
          <a:ea typeface="+mn-ea"/>
          <a:cs typeface="+mn-cs"/>
        </a:defRPr>
      </a:lvl7pPr>
      <a:lvl8pPr marL="3199966" algn="l" defTabSz="914276" rtl="0" eaLnBrk="1" latinLnBrk="0" hangingPunct="1">
        <a:defRPr sz="1800" kern="1200">
          <a:solidFill>
            <a:schemeClr val="tx1"/>
          </a:solidFill>
          <a:latin typeface="+mn-lt"/>
          <a:ea typeface="+mn-ea"/>
          <a:cs typeface="+mn-cs"/>
        </a:defRPr>
      </a:lvl8pPr>
      <a:lvl9pPr marL="3657104" algn="l" defTabSz="91427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jpg"/><Relationship Id="rId7" Type="http://schemas.openxmlformats.org/officeDocument/2006/relationships/image" Target="../media/image23.png"/><Relationship Id="rId2" Type="http://schemas.openxmlformats.org/officeDocument/2006/relationships/audio" Target="../media/audio2.wav"/><Relationship Id="rId1" Type="http://schemas.openxmlformats.org/officeDocument/2006/relationships/slideLayout" Target="../slideLayouts/slideLayout6.xml"/><Relationship Id="rId6" Type="http://schemas.openxmlformats.org/officeDocument/2006/relationships/image" Target="../media/image22.png"/><Relationship Id="rId5" Type="http://schemas.openxmlformats.org/officeDocument/2006/relationships/image" Target="../media/image21.jpg"/><Relationship Id="rId4" Type="http://schemas.openxmlformats.org/officeDocument/2006/relationships/image" Target="../media/image20.png"/><Relationship Id="rId9"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slideLayout" Target="../slideLayouts/slideLayout1.xml"/><Relationship Id="rId7" Type="http://schemas.openxmlformats.org/officeDocument/2006/relationships/image" Target="../media/image13.png"/><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audio" Target="../media/audio2.wav"/><Relationship Id="rId5" Type="http://schemas.openxmlformats.org/officeDocument/2006/relationships/audio" Target="../media/audio1.wav"/><Relationship Id="rId4" Type="http://schemas.openxmlformats.org/officeDocument/2006/relationships/notesSlide" Target="../notesSlides/notesSlide1.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2.mp4"/><Relationship Id="rId1" Type="http://schemas.microsoft.com/office/2007/relationships/media" Target="../media/media2.mp4"/><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video" Target="../media/media3.mp4"/><Relationship Id="rId1" Type="http://schemas.microsoft.com/office/2007/relationships/media" Target="../media/media3.mp4"/><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63139" t="50000" b="10982"/>
          <a:stretch/>
        </p:blipFill>
        <p:spPr>
          <a:xfrm>
            <a:off x="5105400" y="3378344"/>
            <a:ext cx="1140280" cy="1593619"/>
          </a:xfrm>
          <a:prstGeom prst="rect">
            <a:avLst/>
          </a:prstGeo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499" y="158966"/>
            <a:ext cx="1450481" cy="2107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52166" y="419100"/>
            <a:ext cx="1189037"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1077" y="3105150"/>
            <a:ext cx="1122363" cy="163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0"/>
          <p:cNvPicPr>
            <a:picLocks noChangeAspect="1"/>
          </p:cNvPicPr>
          <p:nvPr/>
        </p:nvPicPr>
        <p:blipFill rotWithShape="1">
          <a:blip r:embed="rId2" cstate="print">
            <a:extLst>
              <a:ext uri="{28A0092B-C50C-407E-A947-70E740481C1C}">
                <a14:useLocalDpi xmlns:a14="http://schemas.microsoft.com/office/drawing/2010/main" val="0"/>
              </a:ext>
            </a:extLst>
          </a:blip>
          <a:srcRect l="34364" t="30154" r="36413" b="28451"/>
          <a:stretch/>
        </p:blipFill>
        <p:spPr>
          <a:xfrm>
            <a:off x="7526482" y="3201785"/>
            <a:ext cx="904010" cy="1690688"/>
          </a:xfrm>
          <a:prstGeom prst="rect">
            <a:avLst/>
          </a:prstGeom>
        </p:spPr>
      </p:pic>
      <p:sp>
        <p:nvSpPr>
          <p:cNvPr id="3" name="Cloud 2"/>
          <p:cNvSpPr/>
          <p:nvPr/>
        </p:nvSpPr>
        <p:spPr>
          <a:xfrm>
            <a:off x="1371600" y="590550"/>
            <a:ext cx="6032965" cy="3124200"/>
          </a:xfrm>
          <a:prstGeom prst="cloud">
            <a:avLst/>
          </a:prstGeom>
          <a:solidFill>
            <a:srgbClr val="B9ED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smtClean="0">
                <a:solidFill>
                  <a:schemeClr val="tx1"/>
                </a:solidFill>
                <a:latin typeface="Arial" pitchFamily="34" charset="0"/>
                <a:ea typeface="Arial-Rounded" pitchFamily="34" charset="0"/>
                <a:cs typeface="Arial" pitchFamily="34" charset="0"/>
              </a:rPr>
              <a:t>Ôn và khởi động</a:t>
            </a:r>
            <a:endParaRPr lang="en-US" sz="4000">
              <a:solidFill>
                <a:schemeClr val="tx1"/>
              </a:solidFill>
            </a:endParaRPr>
          </a:p>
        </p:txBody>
      </p:sp>
    </p:spTree>
    <p:extLst>
      <p:ext uri="{BB962C8B-B14F-4D97-AF65-F5344CB8AC3E}">
        <p14:creationId xmlns:p14="http://schemas.microsoft.com/office/powerpoint/2010/main" val="7967401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4" name="Oval 3"/>
          <p:cNvSpPr/>
          <p:nvPr/>
        </p:nvSpPr>
        <p:spPr>
          <a:xfrm>
            <a:off x="7257" y="66728"/>
            <a:ext cx="609600" cy="6096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bg1"/>
                </a:solidFill>
                <a:latin typeface="Arial Rounded MT Bold" pitchFamily="34" charset="0"/>
                <a:cs typeface="Times New Roman" pitchFamily="18" charset="0"/>
              </a:rPr>
              <a:t>8</a:t>
            </a:r>
            <a:endParaRPr lang="en-US" sz="2800" b="1">
              <a:solidFill>
                <a:schemeClr val="bg1"/>
              </a:solidFill>
              <a:latin typeface="Arial Rounded MT Bold" pitchFamily="34" charset="0"/>
              <a:cs typeface="Times New Roman" pitchFamily="18" charset="0"/>
            </a:endParaRPr>
          </a:p>
        </p:txBody>
      </p:sp>
      <p:sp>
        <p:nvSpPr>
          <p:cNvPr id="5" name="TextBox 4"/>
          <p:cNvSpPr txBox="1"/>
          <p:nvPr/>
        </p:nvSpPr>
        <p:spPr>
          <a:xfrm>
            <a:off x="681841" y="133350"/>
            <a:ext cx="8451273" cy="523208"/>
          </a:xfrm>
          <a:prstGeom prst="rect">
            <a:avLst/>
          </a:prstGeom>
          <a:noFill/>
        </p:spPr>
        <p:txBody>
          <a:bodyPr wrap="square" lIns="91428" tIns="45714" rIns="91428" bIns="45714" rtlCol="0">
            <a:spAutoFit/>
          </a:bodyPr>
          <a:lstStyle/>
          <a:p>
            <a:pPr algn="just"/>
            <a:r>
              <a:rPr lang="en-US" sz="2800" b="1" smtClean="0">
                <a:latin typeface="Arial" pitchFamily="34" charset="0"/>
                <a:ea typeface="Arial-Rounded" pitchFamily="34" charset="0"/>
                <a:cs typeface="Arial" pitchFamily="34" charset="0"/>
              </a:rPr>
              <a:t>Chọn dấu thanh phù hợp thay cho chiếc lá</a:t>
            </a:r>
            <a:endParaRPr lang="en-US" sz="2800" b="1" i="1">
              <a:latin typeface="Arial" pitchFamily="34" charset="0"/>
              <a:ea typeface="Arial-Rounded" pitchFamily="34" charset="0"/>
              <a:cs typeface="Arial" pitchFamily="34" charset="0"/>
            </a:endParaRPr>
          </a:p>
        </p:txBody>
      </p:sp>
      <p:sp>
        <p:nvSpPr>
          <p:cNvPr id="6" name="TextBox 5"/>
          <p:cNvSpPr txBox="1"/>
          <p:nvPr/>
        </p:nvSpPr>
        <p:spPr>
          <a:xfrm>
            <a:off x="-420900" y="895350"/>
            <a:ext cx="2888673" cy="830985"/>
          </a:xfrm>
          <a:prstGeom prst="rect">
            <a:avLst/>
          </a:prstGeom>
          <a:noFill/>
        </p:spPr>
        <p:txBody>
          <a:bodyPr wrap="square" lIns="91428" tIns="45714" rIns="91428" bIns="45714" rtlCol="0">
            <a:spAutoFit/>
          </a:bodyPr>
          <a:lstStyle/>
          <a:p>
            <a:pPr algn="ctr"/>
            <a:r>
              <a:rPr lang="en-US" sz="4800" smtClean="0">
                <a:latin typeface="Arial" pitchFamily="34" charset="0"/>
                <a:ea typeface="Arial-Rounded" pitchFamily="34" charset="0"/>
                <a:cs typeface="Arial" pitchFamily="34" charset="0"/>
              </a:rPr>
              <a:t>ngã ba</a:t>
            </a:r>
            <a:endParaRPr lang="en-US" sz="4800" i="1">
              <a:latin typeface="Arial" pitchFamily="34" charset="0"/>
              <a:ea typeface="Arial-Rounded" pitchFamily="34" charset="0"/>
              <a:cs typeface="Arial" pitchFamily="34" charset="0"/>
            </a:endParaRPr>
          </a:p>
        </p:txBody>
      </p:sp>
      <p:sp>
        <p:nvSpPr>
          <p:cNvPr id="7" name="TextBox 6"/>
          <p:cNvSpPr txBox="1"/>
          <p:nvPr/>
        </p:nvSpPr>
        <p:spPr>
          <a:xfrm>
            <a:off x="-235842" y="1893165"/>
            <a:ext cx="2888673" cy="830985"/>
          </a:xfrm>
          <a:prstGeom prst="rect">
            <a:avLst/>
          </a:prstGeom>
          <a:noFill/>
        </p:spPr>
        <p:txBody>
          <a:bodyPr wrap="square" lIns="91428" tIns="45714" rIns="91428" bIns="45714" rtlCol="0">
            <a:spAutoFit/>
          </a:bodyPr>
          <a:lstStyle/>
          <a:p>
            <a:pPr algn="ctr"/>
            <a:r>
              <a:rPr lang="en-US" sz="4800" smtClean="0">
                <a:latin typeface="Arial" pitchFamily="34" charset="0"/>
                <a:ea typeface="Arial-Rounded" pitchFamily="34" charset="0"/>
                <a:cs typeface="Arial" pitchFamily="34" charset="0"/>
              </a:rPr>
              <a:t>ngõ nhỏ</a:t>
            </a:r>
            <a:endParaRPr lang="en-US" sz="4800" i="1">
              <a:latin typeface="Arial" pitchFamily="34" charset="0"/>
              <a:ea typeface="Arial-Rounded" pitchFamily="34" charset="0"/>
              <a:cs typeface="Arial" pitchFamily="34" charset="0"/>
            </a:endParaRPr>
          </a:p>
        </p:txBody>
      </p:sp>
      <p:sp>
        <p:nvSpPr>
          <p:cNvPr id="8" name="TextBox 7"/>
          <p:cNvSpPr txBox="1"/>
          <p:nvPr/>
        </p:nvSpPr>
        <p:spPr>
          <a:xfrm>
            <a:off x="-348343" y="2850528"/>
            <a:ext cx="3686629" cy="830985"/>
          </a:xfrm>
          <a:prstGeom prst="rect">
            <a:avLst/>
          </a:prstGeom>
          <a:noFill/>
        </p:spPr>
        <p:txBody>
          <a:bodyPr wrap="square" lIns="91428" tIns="45714" rIns="91428" bIns="45714" rtlCol="0">
            <a:spAutoFit/>
          </a:bodyPr>
          <a:lstStyle/>
          <a:p>
            <a:pPr algn="ctr"/>
            <a:r>
              <a:rPr lang="en-US" sz="4800" smtClean="0">
                <a:latin typeface="Arial" pitchFamily="34" charset="0"/>
                <a:ea typeface="Arial-Rounded" pitchFamily="34" charset="0"/>
                <a:cs typeface="Arial" pitchFamily="34" charset="0"/>
              </a:rPr>
              <a:t>điều khiển</a:t>
            </a:r>
            <a:endParaRPr lang="en-US" sz="4800" i="1">
              <a:latin typeface="Arial" pitchFamily="34" charset="0"/>
              <a:ea typeface="Arial-Rounded" pitchFamily="34" charset="0"/>
              <a:cs typeface="Arial" pitchFamily="34" charset="0"/>
            </a:endParaRPr>
          </a:p>
        </p:txBody>
      </p:sp>
      <p:sp>
        <p:nvSpPr>
          <p:cNvPr id="9" name="TextBox 8"/>
          <p:cNvSpPr txBox="1"/>
          <p:nvPr/>
        </p:nvSpPr>
        <p:spPr>
          <a:xfrm>
            <a:off x="-489858" y="3798165"/>
            <a:ext cx="2888673" cy="830985"/>
          </a:xfrm>
          <a:prstGeom prst="rect">
            <a:avLst/>
          </a:prstGeom>
          <a:noFill/>
        </p:spPr>
        <p:txBody>
          <a:bodyPr wrap="square" lIns="91428" tIns="45714" rIns="91428" bIns="45714" rtlCol="0">
            <a:spAutoFit/>
          </a:bodyPr>
          <a:lstStyle/>
          <a:p>
            <a:pPr algn="ctr"/>
            <a:r>
              <a:rPr lang="en-US" sz="4800" smtClean="0">
                <a:latin typeface="Arial" pitchFamily="34" charset="0"/>
                <a:ea typeface="Arial-Rounded" pitchFamily="34" charset="0"/>
                <a:cs typeface="Arial" pitchFamily="34" charset="0"/>
              </a:rPr>
              <a:t>bút vẽ</a:t>
            </a:r>
            <a:endParaRPr lang="en-US" sz="4800" i="1">
              <a:latin typeface="Arial" pitchFamily="34" charset="0"/>
              <a:ea typeface="Arial-Rounded" pitchFamily="34" charset="0"/>
              <a:cs typeface="Arial" pitchFamily="34" charset="0"/>
            </a:endParaRPr>
          </a:p>
        </p:txBody>
      </p:sp>
      <p:pic>
        <p:nvPicPr>
          <p:cNvPr id="3076"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4912" y="944958"/>
            <a:ext cx="582610" cy="2897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43798" y="2781299"/>
            <a:ext cx="582610" cy="2897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70649" y="1907056"/>
            <a:ext cx="582610" cy="2897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86441" y="3863139"/>
            <a:ext cx="582610" cy="2897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p:cNvPicPr>
          <p:nvPr/>
        </p:nvPicPr>
        <p:blipFill rotWithShape="1">
          <a:blip r:embed="rId5">
            <a:extLst>
              <a:ext uri="{28A0092B-C50C-407E-A947-70E740481C1C}">
                <a14:useLocalDpi xmlns:a14="http://schemas.microsoft.com/office/drawing/2010/main" val="0"/>
              </a:ext>
            </a:extLst>
          </a:blip>
          <a:srcRect t="17408" b="22076"/>
          <a:stretch/>
        </p:blipFill>
        <p:spPr>
          <a:xfrm>
            <a:off x="2971800" y="1439739"/>
            <a:ext cx="6172200" cy="3610664"/>
          </a:xfrm>
          <a:prstGeom prst="rect">
            <a:avLst/>
          </a:prstGeom>
        </p:spPr>
      </p:pic>
      <p:pic>
        <p:nvPicPr>
          <p:cNvPr id="3079" name="Picture 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868171" y="2425898"/>
            <a:ext cx="732858" cy="1613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3" name="Picture 1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629742" y="2608152"/>
            <a:ext cx="714828" cy="1315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2" name="Picture 10"/>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292190" y="2888955"/>
            <a:ext cx="714715" cy="123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371261" y="2730174"/>
            <a:ext cx="993819" cy="14325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1371678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14"/>
                                        </p:tgtEl>
                                        <p:attrNameLst>
                                          <p:attrName>ppt_x</p:attrName>
                                        </p:attrNameLst>
                                      </p:cBhvr>
                                      <p:tavLst>
                                        <p:tav tm="0">
                                          <p:val>
                                            <p:strVal val="ppt_x"/>
                                          </p:val>
                                        </p:tav>
                                        <p:tav tm="100000">
                                          <p:val>
                                            <p:strVal val="ppt_x"/>
                                          </p:val>
                                        </p:tav>
                                      </p:tavLst>
                                    </p:anim>
                                    <p:anim calcmode="lin" valueType="num">
                                      <p:cBhvr additive="base">
                                        <p:cTn id="7" dur="500"/>
                                        <p:tgtEl>
                                          <p:spTgt spid="14"/>
                                        </p:tgtEl>
                                        <p:attrNameLst>
                                          <p:attrName>ppt_y</p:attrName>
                                        </p:attrNameLst>
                                      </p:cBhvr>
                                      <p:tavLst>
                                        <p:tav tm="0">
                                          <p:val>
                                            <p:strVal val="ppt_y"/>
                                          </p:val>
                                        </p:tav>
                                        <p:tav tm="100000">
                                          <p:val>
                                            <p:strVal val="1+ppt_h/2"/>
                                          </p:val>
                                        </p:tav>
                                      </p:tavLst>
                                    </p:anim>
                                    <p:set>
                                      <p:cBhvr>
                                        <p:cTn id="8" dur="1" fill="hold">
                                          <p:stCondLst>
                                            <p:cond delay="499"/>
                                          </p:stCondLst>
                                        </p:cTn>
                                        <p:tgtEl>
                                          <p:spTgt spid="14"/>
                                        </p:tgtEl>
                                        <p:attrNameLst>
                                          <p:attrName>style.visibility</p:attrName>
                                        </p:attrNameLst>
                                      </p:cBhvr>
                                      <p:to>
                                        <p:strVal val="hidden"/>
                                      </p:to>
                                    </p:set>
                                  </p:childTnLst>
                                  <p:subTnLst>
                                    <p:audio>
                                      <p:cMediaNode vol="100000">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par>
                          <p:cTn id="9" fill="hold">
                            <p:stCondLst>
                              <p:cond delay="500"/>
                            </p:stCondLst>
                            <p:childTnLst>
                              <p:par>
                                <p:cTn id="10" presetID="63" presetClass="path" presetSubtype="0" accel="50000" decel="50000" fill="hold" nodeType="afterEffect">
                                  <p:stCondLst>
                                    <p:cond delay="0"/>
                                  </p:stCondLst>
                                  <p:childTnLst>
                                    <p:animMotion origin="layout" path="M 3.05556E-6 -1.99568E-6 L 0.40816 -0.00401 " pathEditMode="relative" rAng="0" ptsTypes="AA">
                                      <p:cBhvr>
                                        <p:cTn id="11" dur="2000" fill="hold"/>
                                        <p:tgtEl>
                                          <p:spTgt spid="3082"/>
                                        </p:tgtEl>
                                        <p:attrNameLst>
                                          <p:attrName>ppt_x</p:attrName>
                                          <p:attrName>ppt_y</p:attrName>
                                        </p:attrNameLst>
                                      </p:cBhvr>
                                      <p:rCtr x="20399" y="-216"/>
                                    </p:animMotion>
                                  </p:childTnLst>
                                </p:cTn>
                              </p:par>
                            </p:childTnLst>
                          </p:cTn>
                        </p:par>
                      </p:childTnLst>
                    </p:cTn>
                  </p:par>
                </p:childTnLst>
              </p:cTn>
              <p:nextCondLst>
                <p:cond evt="onClick" delay="0">
                  <p:tgtEl>
                    <p:spTgt spid="14"/>
                  </p:tgtEl>
                </p:cond>
              </p:nextCondLst>
            </p:seq>
            <p:seq concurrent="1" nextAc="seek">
              <p:cTn id="12" restart="whenNotActive" fill="hold" evtFilter="cancelBubble" nodeType="interactiveSeq">
                <p:stCondLst>
                  <p:cond evt="onClick" delay="0">
                    <p:tgtEl>
                      <p:spTgt spid="13"/>
                    </p:tgtEl>
                  </p:cond>
                </p:stCondLst>
                <p:endSync evt="end" delay="0">
                  <p:rtn val="all"/>
                </p:endSync>
                <p:childTnLst>
                  <p:par>
                    <p:cTn id="13" fill="hold">
                      <p:stCondLst>
                        <p:cond delay="0"/>
                      </p:stCondLst>
                      <p:childTnLst>
                        <p:par>
                          <p:cTn id="14" fill="hold">
                            <p:stCondLst>
                              <p:cond delay="0"/>
                            </p:stCondLst>
                            <p:childTnLst>
                              <p:par>
                                <p:cTn id="15" presetID="2" presetClass="exit" presetSubtype="4" fill="hold" nodeType="clickEffect">
                                  <p:stCondLst>
                                    <p:cond delay="0"/>
                                  </p:stCondLst>
                                  <p:childTnLst>
                                    <p:anim calcmode="lin" valueType="num">
                                      <p:cBhvr additive="base">
                                        <p:cTn id="16" dur="500"/>
                                        <p:tgtEl>
                                          <p:spTgt spid="13"/>
                                        </p:tgtEl>
                                        <p:attrNameLst>
                                          <p:attrName>ppt_x</p:attrName>
                                        </p:attrNameLst>
                                      </p:cBhvr>
                                      <p:tavLst>
                                        <p:tav tm="0">
                                          <p:val>
                                            <p:strVal val="ppt_x"/>
                                          </p:val>
                                        </p:tav>
                                        <p:tav tm="100000">
                                          <p:val>
                                            <p:strVal val="ppt_x"/>
                                          </p:val>
                                        </p:tav>
                                      </p:tavLst>
                                    </p:anim>
                                    <p:anim calcmode="lin" valueType="num">
                                      <p:cBhvr additive="base">
                                        <p:cTn id="17" dur="500"/>
                                        <p:tgtEl>
                                          <p:spTgt spid="13"/>
                                        </p:tgtEl>
                                        <p:attrNameLst>
                                          <p:attrName>ppt_y</p:attrName>
                                        </p:attrNameLst>
                                      </p:cBhvr>
                                      <p:tavLst>
                                        <p:tav tm="0">
                                          <p:val>
                                            <p:strVal val="ppt_y"/>
                                          </p:val>
                                        </p:tav>
                                        <p:tav tm="100000">
                                          <p:val>
                                            <p:strVal val="1+ppt_h/2"/>
                                          </p:val>
                                        </p:tav>
                                      </p:tavLst>
                                    </p:anim>
                                    <p:set>
                                      <p:cBhvr>
                                        <p:cTn id="18" dur="1" fill="hold">
                                          <p:stCondLst>
                                            <p:cond delay="499"/>
                                          </p:stCondLst>
                                        </p:cTn>
                                        <p:tgtEl>
                                          <p:spTgt spid="13"/>
                                        </p:tgtEl>
                                        <p:attrNameLst>
                                          <p:attrName>style.visibility</p:attrName>
                                        </p:attrNameLst>
                                      </p:cBhvr>
                                      <p:to>
                                        <p:strVal val="hidden"/>
                                      </p:to>
                                    </p:set>
                                  </p:childTnLst>
                                  <p:subTnLst>
                                    <p:audio>
                                      <p:cMediaNode vol="100000">
                                        <p:cTn display="0" masterRel="sameClick">
                                          <p:stCondLst>
                                            <p:cond evt="begin" delay="0">
                                              <p:tn val="15"/>
                                            </p:cond>
                                          </p:stCondLst>
                                          <p:endCondLst>
                                            <p:cond evt="onStopAudio" delay="0">
                                              <p:tgtEl>
                                                <p:sldTgt/>
                                              </p:tgtEl>
                                            </p:cond>
                                          </p:endCondLst>
                                        </p:cTn>
                                        <p:tgtEl>
                                          <p:sndTgt r:embed="rId2" name="applause.wav"/>
                                        </p:tgtEl>
                                      </p:cMediaNode>
                                    </p:audio>
                                  </p:subTnLst>
                                </p:cTn>
                              </p:par>
                            </p:childTnLst>
                          </p:cTn>
                        </p:par>
                        <p:par>
                          <p:cTn id="19" fill="hold">
                            <p:stCondLst>
                              <p:cond delay="500"/>
                            </p:stCondLst>
                            <p:childTnLst>
                              <p:par>
                                <p:cTn id="20" presetID="63" presetClass="path" presetSubtype="0" accel="50000" decel="50000" fill="hold" nodeType="afterEffect">
                                  <p:stCondLst>
                                    <p:cond delay="0"/>
                                  </p:stCondLst>
                                  <p:childTnLst>
                                    <p:animMotion origin="layout" path="M -2.5E-6 -4.93667E-6 L 0.40469 0.02812 " pathEditMode="relative" rAng="0" ptsTypes="AA">
                                      <p:cBhvr>
                                        <p:cTn id="21" dur="2000" fill="hold"/>
                                        <p:tgtEl>
                                          <p:spTgt spid="3083"/>
                                        </p:tgtEl>
                                        <p:attrNameLst>
                                          <p:attrName>ppt_x</p:attrName>
                                          <p:attrName>ppt_y</p:attrName>
                                        </p:attrNameLst>
                                      </p:cBhvr>
                                      <p:rCtr x="20226" y="1390"/>
                                    </p:animMotion>
                                  </p:childTnLst>
                                </p:cTn>
                              </p:par>
                            </p:childTnLst>
                          </p:cTn>
                        </p:par>
                      </p:childTnLst>
                    </p:cTn>
                  </p:par>
                </p:childTnLst>
              </p:cTn>
              <p:nextCondLst>
                <p:cond evt="onClick" delay="0">
                  <p:tgtEl>
                    <p:spTgt spid="13"/>
                  </p:tgtEl>
                </p:cond>
              </p:nextCondLst>
            </p:seq>
            <p:seq concurrent="1" nextAc="seek">
              <p:cTn id="22" restart="whenNotActive" fill="hold" evtFilter="cancelBubble" nodeType="interactiveSeq">
                <p:stCondLst>
                  <p:cond evt="onClick" delay="0">
                    <p:tgtEl>
                      <p:spTgt spid="12"/>
                    </p:tgtEl>
                  </p:cond>
                </p:stCondLst>
                <p:endSync evt="end" delay="0">
                  <p:rtn val="all"/>
                </p:endSync>
                <p:childTnLst>
                  <p:par>
                    <p:cTn id="23" fill="hold">
                      <p:stCondLst>
                        <p:cond delay="0"/>
                      </p:stCondLst>
                      <p:childTnLst>
                        <p:par>
                          <p:cTn id="24" fill="hold">
                            <p:stCondLst>
                              <p:cond delay="0"/>
                            </p:stCondLst>
                            <p:childTnLst>
                              <p:par>
                                <p:cTn id="25" presetID="2" presetClass="exit" presetSubtype="4" fill="hold" nodeType="clickEffect">
                                  <p:stCondLst>
                                    <p:cond delay="0"/>
                                  </p:stCondLst>
                                  <p:childTnLst>
                                    <p:anim calcmode="lin" valueType="num">
                                      <p:cBhvr additive="base">
                                        <p:cTn id="26" dur="500"/>
                                        <p:tgtEl>
                                          <p:spTgt spid="12"/>
                                        </p:tgtEl>
                                        <p:attrNameLst>
                                          <p:attrName>ppt_x</p:attrName>
                                        </p:attrNameLst>
                                      </p:cBhvr>
                                      <p:tavLst>
                                        <p:tav tm="0">
                                          <p:val>
                                            <p:strVal val="ppt_x"/>
                                          </p:val>
                                        </p:tav>
                                        <p:tav tm="100000">
                                          <p:val>
                                            <p:strVal val="ppt_x"/>
                                          </p:val>
                                        </p:tav>
                                      </p:tavLst>
                                    </p:anim>
                                    <p:anim calcmode="lin" valueType="num">
                                      <p:cBhvr additive="base">
                                        <p:cTn id="27" dur="500"/>
                                        <p:tgtEl>
                                          <p:spTgt spid="12"/>
                                        </p:tgtEl>
                                        <p:attrNameLst>
                                          <p:attrName>ppt_y</p:attrName>
                                        </p:attrNameLst>
                                      </p:cBhvr>
                                      <p:tavLst>
                                        <p:tav tm="0">
                                          <p:val>
                                            <p:strVal val="ppt_y"/>
                                          </p:val>
                                        </p:tav>
                                        <p:tav tm="100000">
                                          <p:val>
                                            <p:strVal val="1+ppt_h/2"/>
                                          </p:val>
                                        </p:tav>
                                      </p:tavLst>
                                    </p:anim>
                                    <p:set>
                                      <p:cBhvr>
                                        <p:cTn id="28" dur="1" fill="hold">
                                          <p:stCondLst>
                                            <p:cond delay="499"/>
                                          </p:stCondLst>
                                        </p:cTn>
                                        <p:tgtEl>
                                          <p:spTgt spid="12"/>
                                        </p:tgtEl>
                                        <p:attrNameLst>
                                          <p:attrName>style.visibility</p:attrName>
                                        </p:attrNameLst>
                                      </p:cBhvr>
                                      <p:to>
                                        <p:strVal val="hidden"/>
                                      </p:to>
                                    </p:set>
                                  </p:childTnLst>
                                  <p:subTnLst>
                                    <p:audio>
                                      <p:cMediaNode>
                                        <p:cTn display="0" masterRel="sameClick">
                                          <p:stCondLst>
                                            <p:cond evt="begin" delay="0">
                                              <p:tn val="25"/>
                                            </p:cond>
                                          </p:stCondLst>
                                          <p:endCondLst>
                                            <p:cond evt="onStopAudio" delay="0">
                                              <p:tgtEl>
                                                <p:sldTgt/>
                                              </p:tgtEl>
                                            </p:cond>
                                          </p:endCondLst>
                                        </p:cTn>
                                        <p:tgtEl>
                                          <p:sndTgt r:embed="rId2" name="applause.wav"/>
                                        </p:tgtEl>
                                      </p:cMediaNode>
                                    </p:audio>
                                  </p:subTnLst>
                                </p:cTn>
                              </p:par>
                            </p:childTnLst>
                          </p:cTn>
                        </p:par>
                        <p:par>
                          <p:cTn id="29" fill="hold">
                            <p:stCondLst>
                              <p:cond delay="500"/>
                            </p:stCondLst>
                            <p:childTnLst>
                              <p:par>
                                <p:cTn id="30" presetID="63" presetClass="path" presetSubtype="0" accel="50000" decel="50000" fill="hold" nodeType="afterEffect">
                                  <p:stCondLst>
                                    <p:cond delay="0"/>
                                  </p:stCondLst>
                                  <p:childTnLst>
                                    <p:animMotion origin="layout" path="M -2.77778E-7 -2.73092E-6 L 0.45191 -0.0071 " pathEditMode="relative" rAng="0" ptsTypes="AA">
                                      <p:cBhvr>
                                        <p:cTn id="31" dur="2000" fill="hold"/>
                                        <p:tgtEl>
                                          <p:spTgt spid="3077"/>
                                        </p:tgtEl>
                                        <p:attrNameLst>
                                          <p:attrName>ppt_x</p:attrName>
                                          <p:attrName>ppt_y</p:attrName>
                                        </p:attrNameLst>
                                      </p:cBhvr>
                                      <p:rCtr x="22587" y="-371"/>
                                    </p:animMotion>
                                  </p:childTnLst>
                                </p:cTn>
                              </p:par>
                            </p:childTnLst>
                          </p:cTn>
                        </p:par>
                      </p:childTnLst>
                    </p:cTn>
                  </p:par>
                </p:childTnLst>
              </p:cTn>
              <p:nextCondLst>
                <p:cond evt="onClick" delay="0">
                  <p:tgtEl>
                    <p:spTgt spid="12"/>
                  </p:tgtEl>
                </p:cond>
              </p:nextCondLst>
            </p:seq>
            <p:seq concurrent="1" nextAc="seek">
              <p:cTn id="32" restart="whenNotActive" fill="hold" evtFilter="cancelBubble" nodeType="interactiveSeq">
                <p:stCondLst>
                  <p:cond evt="onClick" delay="0">
                    <p:tgtEl>
                      <p:spTgt spid="3076"/>
                    </p:tgtEl>
                  </p:cond>
                </p:stCondLst>
                <p:endSync evt="end" delay="0">
                  <p:rtn val="all"/>
                </p:endSync>
                <p:childTnLst>
                  <p:par>
                    <p:cTn id="33" fill="hold">
                      <p:stCondLst>
                        <p:cond delay="0"/>
                      </p:stCondLst>
                      <p:childTnLst>
                        <p:par>
                          <p:cTn id="34" fill="hold">
                            <p:stCondLst>
                              <p:cond delay="0"/>
                            </p:stCondLst>
                            <p:childTnLst>
                              <p:par>
                                <p:cTn id="35" presetID="2" presetClass="exit" presetSubtype="4" fill="hold" nodeType="clickEffect">
                                  <p:stCondLst>
                                    <p:cond delay="0"/>
                                  </p:stCondLst>
                                  <p:childTnLst>
                                    <p:anim calcmode="lin" valueType="num">
                                      <p:cBhvr additive="base">
                                        <p:cTn id="36" dur="500"/>
                                        <p:tgtEl>
                                          <p:spTgt spid="3076"/>
                                        </p:tgtEl>
                                        <p:attrNameLst>
                                          <p:attrName>ppt_x</p:attrName>
                                        </p:attrNameLst>
                                      </p:cBhvr>
                                      <p:tavLst>
                                        <p:tav tm="0">
                                          <p:val>
                                            <p:strVal val="ppt_x"/>
                                          </p:val>
                                        </p:tav>
                                        <p:tav tm="100000">
                                          <p:val>
                                            <p:strVal val="ppt_x"/>
                                          </p:val>
                                        </p:tav>
                                      </p:tavLst>
                                    </p:anim>
                                    <p:anim calcmode="lin" valueType="num">
                                      <p:cBhvr additive="base">
                                        <p:cTn id="37" dur="500"/>
                                        <p:tgtEl>
                                          <p:spTgt spid="3076"/>
                                        </p:tgtEl>
                                        <p:attrNameLst>
                                          <p:attrName>ppt_y</p:attrName>
                                        </p:attrNameLst>
                                      </p:cBhvr>
                                      <p:tavLst>
                                        <p:tav tm="0">
                                          <p:val>
                                            <p:strVal val="ppt_y"/>
                                          </p:val>
                                        </p:tav>
                                        <p:tav tm="100000">
                                          <p:val>
                                            <p:strVal val="1+ppt_h/2"/>
                                          </p:val>
                                        </p:tav>
                                      </p:tavLst>
                                    </p:anim>
                                    <p:set>
                                      <p:cBhvr>
                                        <p:cTn id="38" dur="1" fill="hold">
                                          <p:stCondLst>
                                            <p:cond delay="499"/>
                                          </p:stCondLst>
                                        </p:cTn>
                                        <p:tgtEl>
                                          <p:spTgt spid="3076"/>
                                        </p:tgtEl>
                                        <p:attrNameLst>
                                          <p:attrName>style.visibility</p:attrName>
                                        </p:attrNameLst>
                                      </p:cBhvr>
                                      <p:to>
                                        <p:strVal val="hidden"/>
                                      </p:to>
                                    </p:set>
                                  </p:childTnLst>
                                  <p:subTnLst>
                                    <p:audio>
                                      <p:cMediaNode vol="100000">
                                        <p:cTn display="0" masterRel="sameClick">
                                          <p:stCondLst>
                                            <p:cond evt="begin" delay="0">
                                              <p:tn val="35"/>
                                            </p:cond>
                                          </p:stCondLst>
                                          <p:endCondLst>
                                            <p:cond evt="onStopAudio" delay="0">
                                              <p:tgtEl>
                                                <p:sldTgt/>
                                              </p:tgtEl>
                                            </p:cond>
                                          </p:endCondLst>
                                        </p:cTn>
                                        <p:tgtEl>
                                          <p:sndTgt r:embed="rId2" name="applause.wav"/>
                                        </p:tgtEl>
                                      </p:cMediaNode>
                                    </p:audio>
                                  </p:subTnLst>
                                </p:cTn>
                              </p:par>
                            </p:childTnLst>
                          </p:cTn>
                        </p:par>
                        <p:par>
                          <p:cTn id="39" fill="hold">
                            <p:stCondLst>
                              <p:cond delay="500"/>
                            </p:stCondLst>
                            <p:childTnLst>
                              <p:par>
                                <p:cTn id="40" presetID="63" presetClass="path" presetSubtype="0" accel="50000" decel="50000" fill="hold" nodeType="afterEffect">
                                  <p:stCondLst>
                                    <p:cond delay="0"/>
                                  </p:stCondLst>
                                  <p:childTnLst>
                                    <p:animMotion origin="layout" path="M -8.33333E-7 2.55175E-6 L 0.43698 0.00494 " pathEditMode="relative" rAng="0" ptsTypes="AA">
                                      <p:cBhvr>
                                        <p:cTn id="41" dur="2000" fill="hold"/>
                                        <p:tgtEl>
                                          <p:spTgt spid="3079"/>
                                        </p:tgtEl>
                                        <p:attrNameLst>
                                          <p:attrName>ppt_x</p:attrName>
                                          <p:attrName>ppt_y</p:attrName>
                                        </p:attrNameLst>
                                      </p:cBhvr>
                                      <p:rCtr x="21840" y="247"/>
                                    </p:animMotion>
                                  </p:childTnLst>
                                </p:cTn>
                              </p:par>
                            </p:childTnLst>
                          </p:cTn>
                        </p:par>
                      </p:childTnLst>
                    </p:cTn>
                  </p:par>
                </p:childTnLst>
              </p:cTn>
              <p:nextCondLst>
                <p:cond evt="onClick" delay="0">
                  <p:tgtEl>
                    <p:spTgt spid="3076"/>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sp>
        <p:nvSpPr>
          <p:cNvPr id="3" name="Oval 2"/>
          <p:cNvSpPr/>
          <p:nvPr/>
        </p:nvSpPr>
        <p:spPr>
          <a:xfrm>
            <a:off x="11463" y="26467"/>
            <a:ext cx="609600" cy="6096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r>
              <a:rPr lang="en-US" sz="2800" b="1" smtClean="0">
                <a:solidFill>
                  <a:schemeClr val="bg1"/>
                </a:solidFill>
                <a:latin typeface="Arial Rounded MT Bold" pitchFamily="34" charset="0"/>
                <a:cs typeface="Times New Roman" pitchFamily="18" charset="0"/>
              </a:rPr>
              <a:t>9</a:t>
            </a:r>
            <a:endParaRPr lang="en-US" sz="2800" b="1">
              <a:solidFill>
                <a:schemeClr val="bg1"/>
              </a:solidFill>
              <a:latin typeface="Arial Rounded MT Bold" pitchFamily="34" charset="0"/>
              <a:cs typeface="Times New Roman" pitchFamily="18" charset="0"/>
            </a:endParaRPr>
          </a:p>
        </p:txBody>
      </p:sp>
      <p:sp>
        <p:nvSpPr>
          <p:cNvPr id="4" name="TextBox 3"/>
          <p:cNvSpPr txBox="1"/>
          <p:nvPr/>
        </p:nvSpPr>
        <p:spPr>
          <a:xfrm>
            <a:off x="3355285" y="163991"/>
            <a:ext cx="5407715" cy="461616"/>
          </a:xfrm>
          <a:prstGeom prst="rect">
            <a:avLst/>
          </a:prstGeom>
          <a:noFill/>
          <a:ln>
            <a:noFill/>
          </a:ln>
        </p:spPr>
        <p:txBody>
          <a:bodyPr wrap="square" lIns="91391" tIns="45696" rIns="91391" bIns="45696" rtlCol="0">
            <a:spAutoFit/>
          </a:bodyPr>
          <a:lstStyle/>
          <a:p>
            <a:pPr algn="just"/>
            <a:r>
              <a:rPr lang="en-US" sz="2400" b="1" i="1" smtClean="0">
                <a:latin typeface="Arial" pitchFamily="34" charset="0"/>
                <a:ea typeface="Arial-Rounded" pitchFamily="34" charset="0"/>
                <a:cs typeface="Arial" pitchFamily="34" charset="0"/>
              </a:rPr>
              <a:t>Nhận biết biển báo</a:t>
            </a:r>
            <a:endParaRPr lang="en-US" sz="2400" b="1" i="1">
              <a:latin typeface="Arial" pitchFamily="34" charset="0"/>
              <a:ea typeface="Arial-Rounded" pitchFamily="34" charset="0"/>
              <a:cs typeface="Arial" pitchFamily="34" charset="0"/>
            </a:endParaRPr>
          </a:p>
        </p:txBody>
      </p:sp>
      <p:grpSp>
        <p:nvGrpSpPr>
          <p:cNvPr id="5" name="Group 4"/>
          <p:cNvGrpSpPr/>
          <p:nvPr/>
        </p:nvGrpSpPr>
        <p:grpSpPr>
          <a:xfrm>
            <a:off x="762000" y="140610"/>
            <a:ext cx="2619674" cy="449686"/>
            <a:chOff x="886344" y="436620"/>
            <a:chExt cx="2619674" cy="449686"/>
          </a:xfrm>
        </p:grpSpPr>
        <p:sp>
          <p:nvSpPr>
            <p:cNvPr id="6" name="Oval 5"/>
            <p:cNvSpPr/>
            <p:nvPr/>
          </p:nvSpPr>
          <p:spPr>
            <a:xfrm>
              <a:off x="886344" y="436620"/>
              <a:ext cx="449686" cy="449686"/>
            </a:xfrm>
            <a:prstGeom prst="ellipse">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bg1"/>
                  </a:solidFill>
                  <a:latin typeface="Arial-Rounded" pitchFamily="34" charset="0"/>
                  <a:ea typeface="Arial-Rounded" pitchFamily="34" charset="0"/>
                  <a:cs typeface="Arial-Rounded" pitchFamily="34" charset="0"/>
                </a:rPr>
                <a:t>T</a:t>
              </a:r>
              <a:endParaRPr lang="en-US" sz="2800" b="1">
                <a:solidFill>
                  <a:schemeClr val="bg1"/>
                </a:solidFill>
                <a:latin typeface="Arial-Rounded" pitchFamily="34" charset="0"/>
                <a:ea typeface="Arial-Rounded" pitchFamily="34" charset="0"/>
                <a:cs typeface="Arial-Rounded" pitchFamily="34" charset="0"/>
              </a:endParaRPr>
            </a:p>
          </p:txBody>
        </p:sp>
        <p:sp>
          <p:nvSpPr>
            <p:cNvPr id="7" name="Oval 6"/>
            <p:cNvSpPr/>
            <p:nvPr/>
          </p:nvSpPr>
          <p:spPr>
            <a:xfrm>
              <a:off x="1231774" y="436620"/>
              <a:ext cx="449686" cy="449686"/>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bg1"/>
                  </a:solidFill>
                  <a:latin typeface="Arial-Rounded" pitchFamily="34" charset="0"/>
                  <a:ea typeface="Arial-Rounded" pitchFamily="34" charset="0"/>
                  <a:cs typeface="Arial-Rounded" pitchFamily="34" charset="0"/>
                </a:rPr>
                <a:t>r</a:t>
              </a:r>
              <a:endParaRPr lang="en-US" sz="2800" b="1">
                <a:solidFill>
                  <a:schemeClr val="bg1"/>
                </a:solidFill>
                <a:latin typeface="Arial-Rounded" pitchFamily="34" charset="0"/>
                <a:ea typeface="Arial-Rounded" pitchFamily="34" charset="0"/>
                <a:cs typeface="Arial-Rounded" pitchFamily="34" charset="0"/>
              </a:endParaRPr>
            </a:p>
          </p:txBody>
        </p:sp>
        <p:sp>
          <p:nvSpPr>
            <p:cNvPr id="8" name="Oval 7"/>
            <p:cNvSpPr/>
            <p:nvPr/>
          </p:nvSpPr>
          <p:spPr>
            <a:xfrm>
              <a:off x="1577310" y="436620"/>
              <a:ext cx="449686" cy="449686"/>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bg1"/>
                  </a:solidFill>
                  <a:latin typeface="Arial-Rounded" pitchFamily="34" charset="0"/>
                  <a:ea typeface="Arial-Rounded" pitchFamily="34" charset="0"/>
                  <a:cs typeface="Arial-Rounded" pitchFamily="34" charset="0"/>
                </a:rPr>
                <a:t>ò</a:t>
              </a:r>
            </a:p>
          </p:txBody>
        </p:sp>
        <p:sp>
          <p:nvSpPr>
            <p:cNvPr id="9" name="Oval 8"/>
            <p:cNvSpPr/>
            <p:nvPr/>
          </p:nvSpPr>
          <p:spPr>
            <a:xfrm>
              <a:off x="1957060" y="436620"/>
              <a:ext cx="449686" cy="449686"/>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bg1"/>
                  </a:solidFill>
                  <a:latin typeface="Arial-Rounded" pitchFamily="34" charset="0"/>
                  <a:ea typeface="Arial-Rounded" pitchFamily="34" charset="0"/>
                  <a:cs typeface="Arial-Rounded" pitchFamily="34" charset="0"/>
                </a:rPr>
                <a:t>c</a:t>
              </a:r>
              <a:endParaRPr lang="en-US" sz="2800" b="1">
                <a:solidFill>
                  <a:schemeClr val="bg1"/>
                </a:solidFill>
                <a:latin typeface="Arial-Rounded" pitchFamily="34" charset="0"/>
                <a:ea typeface="Arial-Rounded" pitchFamily="34" charset="0"/>
                <a:cs typeface="Arial-Rounded" pitchFamily="34" charset="0"/>
              </a:endParaRPr>
            </a:p>
          </p:txBody>
        </p:sp>
        <p:sp>
          <p:nvSpPr>
            <p:cNvPr id="10" name="Oval 9"/>
            <p:cNvSpPr/>
            <p:nvPr/>
          </p:nvSpPr>
          <p:spPr>
            <a:xfrm>
              <a:off x="2311443" y="436620"/>
              <a:ext cx="449686" cy="44968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bg1"/>
                  </a:solidFill>
                  <a:latin typeface="Arial-Rounded" pitchFamily="34" charset="0"/>
                  <a:ea typeface="Arial-Rounded" pitchFamily="34" charset="0"/>
                  <a:cs typeface="Arial-Rounded" pitchFamily="34" charset="0"/>
                </a:rPr>
                <a:t>h</a:t>
              </a:r>
              <a:endParaRPr lang="en-US" sz="2800" b="1">
                <a:solidFill>
                  <a:schemeClr val="bg1"/>
                </a:solidFill>
                <a:latin typeface="Arial-Rounded" pitchFamily="34" charset="0"/>
                <a:ea typeface="Arial-Rounded" pitchFamily="34" charset="0"/>
                <a:cs typeface="Arial-Rounded" pitchFamily="34" charset="0"/>
              </a:endParaRPr>
            </a:p>
          </p:txBody>
        </p:sp>
        <p:sp>
          <p:nvSpPr>
            <p:cNvPr id="11" name="Oval 10"/>
            <p:cNvSpPr/>
            <p:nvPr/>
          </p:nvSpPr>
          <p:spPr>
            <a:xfrm>
              <a:off x="2686656" y="436620"/>
              <a:ext cx="449686" cy="449686"/>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bg1"/>
                  </a:solidFill>
                  <a:latin typeface="Arial-Rounded" pitchFamily="34" charset="0"/>
                  <a:ea typeface="Arial-Rounded" pitchFamily="34" charset="0"/>
                  <a:cs typeface="Arial-Rounded" pitchFamily="34" charset="0"/>
                </a:rPr>
                <a:t>ơ</a:t>
              </a:r>
            </a:p>
          </p:txBody>
        </p:sp>
        <p:sp>
          <p:nvSpPr>
            <p:cNvPr id="12" name="Oval 11"/>
            <p:cNvSpPr/>
            <p:nvPr/>
          </p:nvSpPr>
          <p:spPr>
            <a:xfrm>
              <a:off x="3056332" y="436620"/>
              <a:ext cx="449686" cy="44968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bg1"/>
                  </a:solidFill>
                  <a:latin typeface="Arial-Rounded" pitchFamily="34" charset="0"/>
                  <a:ea typeface="Arial-Rounded" pitchFamily="34" charset="0"/>
                  <a:cs typeface="Arial-Rounded" pitchFamily="34" charset="0"/>
                </a:rPr>
                <a:t>i</a:t>
              </a:r>
              <a:endParaRPr lang="en-US" sz="2800" b="1">
                <a:solidFill>
                  <a:schemeClr val="bg1"/>
                </a:solidFill>
                <a:latin typeface="Arial-Rounded" pitchFamily="34" charset="0"/>
                <a:ea typeface="Arial-Rounded" pitchFamily="34" charset="0"/>
                <a:cs typeface="Arial-Rounded" pitchFamily="34" charset="0"/>
              </a:endParaRPr>
            </a:p>
          </p:txBody>
        </p:sp>
      </p:grpSp>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1029" y="642417"/>
            <a:ext cx="7696200" cy="4306044"/>
          </a:xfrm>
          <a:prstGeom prst="rect">
            <a:avLst/>
          </a:prstGeom>
        </p:spPr>
      </p:pic>
    </p:spTree>
    <p:extLst>
      <p:ext uri="{BB962C8B-B14F-4D97-AF65-F5344CB8AC3E}">
        <p14:creationId xmlns:p14="http://schemas.microsoft.com/office/powerpoint/2010/main" val="5070340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1"/>
          <p:cNvSpPr/>
          <p:nvPr/>
        </p:nvSpPr>
        <p:spPr>
          <a:xfrm>
            <a:off x="838200" y="666750"/>
            <a:ext cx="7467600" cy="3124200"/>
          </a:xfrm>
          <a:prstGeom prst="cloud">
            <a:avLst/>
          </a:prstGeom>
          <a:solidFill>
            <a:srgbClr val="B9ED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276350"/>
            <a:ext cx="8229600" cy="2139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547007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loud 2"/>
          <p:cNvSpPr/>
          <p:nvPr/>
        </p:nvSpPr>
        <p:spPr>
          <a:xfrm>
            <a:off x="304800" y="209549"/>
            <a:ext cx="8458200" cy="4343401"/>
          </a:xfrm>
          <a:prstGeom prst="cloud">
            <a:avLst/>
          </a:prstGeom>
          <a:solidFill>
            <a:srgbClr val="B9ED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066800" y="1105465"/>
            <a:ext cx="7162800" cy="1815882"/>
          </a:xfrm>
          <a:prstGeom prst="rect">
            <a:avLst/>
          </a:prstGeom>
          <a:noFill/>
        </p:spPr>
        <p:txBody>
          <a:bodyPr wrap="square" rtlCol="0">
            <a:spAutoFit/>
          </a:bodyPr>
          <a:lstStyle/>
          <a:p>
            <a:pPr algn="ctr"/>
            <a:r>
              <a:rPr lang="en-US" sz="2800" b="1" smtClean="0">
                <a:latin typeface="Arial" pitchFamily="34" charset="0"/>
                <a:ea typeface="Arial-Rounded" pitchFamily="34" charset="0"/>
                <a:cs typeface="Arial" pitchFamily="34" charset="0"/>
              </a:rPr>
              <a:t>Dặn dò:</a:t>
            </a:r>
          </a:p>
          <a:p>
            <a:r>
              <a:rPr lang="en-US" sz="2800" b="1">
                <a:latin typeface="Arial" pitchFamily="34" charset="0"/>
                <a:ea typeface="Arial-Rounded" pitchFamily="34" charset="0"/>
                <a:cs typeface="Arial" pitchFamily="34" charset="0"/>
              </a:rPr>
              <a:t> </a:t>
            </a:r>
            <a:r>
              <a:rPr lang="en-US" sz="2800" b="1" smtClean="0">
                <a:latin typeface="Arial" pitchFamily="34" charset="0"/>
                <a:ea typeface="Arial-Rounded" pitchFamily="34" charset="0"/>
                <a:cs typeface="Arial" pitchFamily="34" charset="0"/>
              </a:rPr>
              <a:t> + Xem lại bài trang </a:t>
            </a:r>
            <a:r>
              <a:rPr lang="en-US" sz="2800" b="1" smtClean="0">
                <a:latin typeface="Arial" pitchFamily="34" charset="0"/>
                <a:ea typeface="Arial-Rounded" pitchFamily="34" charset="0"/>
                <a:cs typeface="Arial" pitchFamily="34" charset="0"/>
              </a:rPr>
              <a:t>78 </a:t>
            </a:r>
            <a:r>
              <a:rPr lang="en-US" sz="2800" b="1" smtClean="0">
                <a:latin typeface="Arial" pitchFamily="34" charset="0"/>
                <a:ea typeface="Arial-Rounded" pitchFamily="34" charset="0"/>
                <a:cs typeface="Arial" pitchFamily="34" charset="0"/>
              </a:rPr>
              <a:t>đến trang </a:t>
            </a:r>
            <a:r>
              <a:rPr lang="en-US" sz="2800" b="1" smtClean="0">
                <a:latin typeface="Arial" pitchFamily="34" charset="0"/>
                <a:ea typeface="Arial-Rounded" pitchFamily="34" charset="0"/>
                <a:cs typeface="Arial" pitchFamily="34" charset="0"/>
              </a:rPr>
              <a:t>81</a:t>
            </a:r>
            <a:endParaRPr lang="en-US" sz="2800" b="1" smtClean="0">
              <a:latin typeface="Arial" pitchFamily="34" charset="0"/>
              <a:ea typeface="Arial-Rounded" pitchFamily="34" charset="0"/>
              <a:cs typeface="Arial" pitchFamily="34" charset="0"/>
            </a:endParaRPr>
          </a:p>
          <a:p>
            <a:r>
              <a:rPr lang="en-US" sz="2800" b="1" smtClean="0">
                <a:latin typeface="Arial" pitchFamily="34" charset="0"/>
                <a:ea typeface="Arial-Rounded" pitchFamily="34" charset="0"/>
                <a:cs typeface="Arial" pitchFamily="34" charset="0"/>
              </a:rPr>
              <a:t>  + Hoàn thành vở bài tập TV</a:t>
            </a:r>
          </a:p>
          <a:p>
            <a:r>
              <a:rPr lang="en-US" sz="2800" b="1" smtClean="0">
                <a:latin typeface="Arial" pitchFamily="34" charset="0"/>
                <a:ea typeface="Arial-Rounded" pitchFamily="34" charset="0"/>
                <a:cs typeface="Arial" pitchFamily="34" charset="0"/>
              </a:rPr>
              <a:t>  </a:t>
            </a:r>
            <a:r>
              <a:rPr lang="en-US" sz="2800" b="1" smtClean="0">
                <a:latin typeface="Arial" pitchFamily="34" charset="0"/>
                <a:ea typeface="Arial-Rounded" pitchFamily="34" charset="0"/>
                <a:cs typeface="Arial" pitchFamily="34" charset="0"/>
              </a:rPr>
              <a:t>+ </a:t>
            </a:r>
            <a:r>
              <a:rPr lang="en-US" sz="2800" b="1">
                <a:latin typeface="Arial" pitchFamily="34" charset="0"/>
                <a:ea typeface="Arial-Rounded" pitchFamily="34" charset="0"/>
                <a:cs typeface="Arial" pitchFamily="34" charset="0"/>
              </a:rPr>
              <a:t>Xem bài </a:t>
            </a:r>
            <a:r>
              <a:rPr lang="en-US" sz="2800" b="1" i="1" smtClean="0">
                <a:latin typeface="Arial" pitchFamily="34" charset="0"/>
                <a:ea typeface="Arial-Rounded" pitchFamily="34" charset="0"/>
                <a:cs typeface="Arial" pitchFamily="34" charset="0"/>
              </a:rPr>
              <a:t>Ôn tập </a:t>
            </a:r>
            <a:r>
              <a:rPr lang="en-US" sz="2800" b="1" smtClean="0">
                <a:latin typeface="Arial" pitchFamily="34" charset="0"/>
                <a:ea typeface="Arial-Rounded" pitchFamily="34" charset="0"/>
                <a:cs typeface="Arial" pitchFamily="34" charset="0"/>
              </a:rPr>
              <a:t>(trang 82, 83)</a:t>
            </a:r>
            <a:endParaRPr lang="en-US" sz="2800" b="1">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33885114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733" y="1568163"/>
            <a:ext cx="2873659" cy="857250"/>
          </a:xfrm>
        </p:spPr>
        <p:txBody>
          <a:bodyPr>
            <a:noAutofit/>
          </a:bodyPr>
          <a:lstStyle/>
          <a:p>
            <a:pPr algn="just"/>
            <a:r>
              <a:rPr lang="en-US" sz="3600" smtClean="0">
                <a:solidFill>
                  <a:srgbClr val="7030A0"/>
                </a:solidFill>
                <a:latin typeface="Arial" pitchFamily="34" charset="0"/>
                <a:cs typeface="Arial" pitchFamily="34" charset="0"/>
              </a:rPr>
              <a:t>Đọc đoạn 2 trong bài </a:t>
            </a:r>
            <a:r>
              <a:rPr lang="en-US" sz="3600" i="1" smtClean="0">
                <a:solidFill>
                  <a:srgbClr val="7030A0"/>
                </a:solidFill>
                <a:latin typeface="Arial" pitchFamily="34" charset="0"/>
                <a:cs typeface="Arial" pitchFamily="34" charset="0"/>
              </a:rPr>
              <a:t>Đèn giao thông.</a:t>
            </a:r>
            <a:endParaRPr lang="en-US" sz="3600">
              <a:solidFill>
                <a:srgbClr val="7030A0"/>
              </a:solidFill>
              <a:latin typeface="Arial" pitchFamily="34" charset="0"/>
              <a:cs typeface="Arial" pitchFamily="34" charset="0"/>
            </a:endParaRPr>
          </a:p>
        </p:txBody>
      </p:sp>
      <p:sp>
        <p:nvSpPr>
          <p:cNvPr id="8" name="Title 1"/>
          <p:cNvSpPr txBox="1">
            <a:spLocks/>
          </p:cNvSpPr>
          <p:nvPr/>
        </p:nvSpPr>
        <p:spPr>
          <a:xfrm>
            <a:off x="3016513" y="1866900"/>
            <a:ext cx="3010381" cy="857250"/>
          </a:xfrm>
          <a:prstGeom prst="rect">
            <a:avLst/>
          </a:prstGeom>
        </p:spPr>
        <p:txBody>
          <a:bodyPr vert="horz" lIns="91428" tIns="45714" rIns="91428" bIns="45714" rtlCol="0" anchor="ctr">
            <a:noAutofit/>
          </a:bodyPr>
          <a:lstStyle>
            <a:lvl1pPr algn="ctr" defTabSz="914276" rtl="0" eaLnBrk="1" latinLnBrk="0" hangingPunct="1">
              <a:spcBef>
                <a:spcPct val="0"/>
              </a:spcBef>
              <a:buNone/>
              <a:defRPr sz="4400" kern="1200">
                <a:solidFill>
                  <a:schemeClr val="tx1"/>
                </a:solidFill>
                <a:latin typeface="+mj-lt"/>
                <a:ea typeface="+mj-ea"/>
                <a:cs typeface="+mj-cs"/>
              </a:defRPr>
            </a:lvl1pPr>
          </a:lstStyle>
          <a:p>
            <a:pPr algn="just"/>
            <a:r>
              <a:rPr lang="en-US" sz="3600" smtClean="0">
                <a:solidFill>
                  <a:srgbClr val="FF0000"/>
                </a:solidFill>
                <a:latin typeface="Arial" pitchFamily="34" charset="0"/>
                <a:cs typeface="Arial" pitchFamily="34" charset="0"/>
              </a:rPr>
              <a:t>Nếu không có đèn giao thông thì việc đi lại sẽ như thế nào?</a:t>
            </a:r>
            <a:endParaRPr lang="en-US" sz="3600">
              <a:solidFill>
                <a:srgbClr val="FF0000"/>
              </a:solidFill>
              <a:latin typeface="Arial" pitchFamily="34" charset="0"/>
              <a:cs typeface="Arial" pitchFamily="34" charset="0"/>
            </a:endParaRPr>
          </a:p>
        </p:txBody>
      </p:sp>
      <p:sp>
        <p:nvSpPr>
          <p:cNvPr id="9" name="Title 1"/>
          <p:cNvSpPr txBox="1">
            <a:spLocks/>
          </p:cNvSpPr>
          <p:nvPr/>
        </p:nvSpPr>
        <p:spPr>
          <a:xfrm>
            <a:off x="6099464" y="1584780"/>
            <a:ext cx="3010381" cy="857250"/>
          </a:xfrm>
          <a:prstGeom prst="rect">
            <a:avLst/>
          </a:prstGeom>
        </p:spPr>
        <p:txBody>
          <a:bodyPr vert="horz" lIns="91428" tIns="45714" rIns="91428" bIns="45714" rtlCol="0" anchor="ctr">
            <a:noAutofit/>
          </a:bodyPr>
          <a:lstStyle>
            <a:lvl1pPr algn="ctr" defTabSz="914276" rtl="0" eaLnBrk="1" latinLnBrk="0" hangingPunct="1">
              <a:spcBef>
                <a:spcPct val="0"/>
              </a:spcBef>
              <a:buNone/>
              <a:defRPr sz="4400" kern="1200">
                <a:solidFill>
                  <a:schemeClr val="tx1"/>
                </a:solidFill>
                <a:latin typeface="+mj-lt"/>
                <a:ea typeface="+mj-ea"/>
                <a:cs typeface="+mj-cs"/>
              </a:defRPr>
            </a:lvl1pPr>
          </a:lstStyle>
          <a:p>
            <a:pPr algn="just"/>
            <a:r>
              <a:rPr lang="en-US" sz="3600" smtClean="0">
                <a:solidFill>
                  <a:srgbClr val="00B0F0"/>
                </a:solidFill>
                <a:latin typeface="Arial" pitchFamily="34" charset="0"/>
                <a:cs typeface="Arial" pitchFamily="34" charset="0"/>
              </a:rPr>
              <a:t>Em thường thấy đèn giao thông xuất hiện ở đâu?</a:t>
            </a:r>
            <a:endParaRPr lang="en-US" sz="3600">
              <a:solidFill>
                <a:srgbClr val="00B0F0"/>
              </a:solidFill>
              <a:latin typeface="Arial" pitchFamily="34" charset="0"/>
              <a:cs typeface="Arial" pitchFamily="34" charset="0"/>
            </a:endParaRP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b="12367"/>
          <a:stretch/>
        </p:blipFill>
        <p:spPr>
          <a:xfrm>
            <a:off x="69958" y="895351"/>
            <a:ext cx="2786892" cy="3009969"/>
          </a:xfrm>
          <a:prstGeom prst="rect">
            <a:avLst/>
          </a:prstGeom>
          <a:ln>
            <a:solidFill>
              <a:srgbClr val="00B0F0"/>
            </a:solidFill>
          </a:ln>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15344" y="895350"/>
            <a:ext cx="2928525" cy="3009973"/>
          </a:xfrm>
          <a:prstGeom prst="rect">
            <a:avLst/>
          </a:prstGeom>
          <a:ln>
            <a:solidFill>
              <a:srgbClr val="00B0F0"/>
            </a:solidFill>
          </a:ln>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28492" y="905330"/>
            <a:ext cx="2933449" cy="3009972"/>
          </a:xfrm>
          <a:prstGeom prst="rect">
            <a:avLst/>
          </a:prstGeom>
          <a:ln>
            <a:solidFill>
              <a:srgbClr val="00B0F0"/>
            </a:solidFill>
          </a:ln>
        </p:spPr>
      </p:pic>
    </p:spTree>
    <p:extLst>
      <p:ext uri="{BB962C8B-B14F-4D97-AF65-F5344CB8AC3E}">
        <p14:creationId xmlns:p14="http://schemas.microsoft.com/office/powerpoint/2010/main" val="288838784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4"/>
                                        </p:tgtEl>
                                        <p:attrNameLst>
                                          <p:attrName>ppt_x</p:attrName>
                                        </p:attrNameLst>
                                      </p:cBhvr>
                                      <p:tavLst>
                                        <p:tav tm="0">
                                          <p:val>
                                            <p:strVal val="ppt_x"/>
                                          </p:val>
                                        </p:tav>
                                        <p:tav tm="100000">
                                          <p:val>
                                            <p:strVal val="ppt_x"/>
                                          </p:val>
                                        </p:tav>
                                      </p:tavLst>
                                    </p:anim>
                                    <p:anim calcmode="lin" valueType="num">
                                      <p:cBhvr additive="base">
                                        <p:cTn id="7" dur="500"/>
                                        <p:tgtEl>
                                          <p:spTgt spid="4"/>
                                        </p:tgtEl>
                                        <p:attrNameLst>
                                          <p:attrName>ppt_y</p:attrName>
                                        </p:attrNameLst>
                                      </p:cBhvr>
                                      <p:tavLst>
                                        <p:tav tm="0">
                                          <p:val>
                                            <p:strVal val="ppt_y"/>
                                          </p:val>
                                        </p:tav>
                                        <p:tav tm="100000">
                                          <p:val>
                                            <p:strVal val="1+ppt_h/2"/>
                                          </p:val>
                                        </p:tav>
                                      </p:tavLst>
                                    </p:anim>
                                    <p:set>
                                      <p:cBhvr>
                                        <p:cTn id="8" dur="1" fill="hold">
                                          <p:stCondLst>
                                            <p:cond delay="49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9" restart="whenNotActive" fill="hold" evtFilter="cancelBubble" nodeType="interactiveSeq">
                <p:stCondLst>
                  <p:cond evt="onClick" delay="0">
                    <p:tgtEl>
                      <p:spTgt spid="6"/>
                    </p:tgtEl>
                  </p:cond>
                </p:stCondLst>
                <p:endSync evt="end" delay="0">
                  <p:rtn val="all"/>
                </p:endSync>
                <p:childTnLst>
                  <p:par>
                    <p:cTn id="10" fill="hold">
                      <p:stCondLst>
                        <p:cond delay="0"/>
                      </p:stCondLst>
                      <p:childTnLst>
                        <p:par>
                          <p:cTn id="11" fill="hold">
                            <p:stCondLst>
                              <p:cond delay="0"/>
                            </p:stCondLst>
                            <p:childTnLst>
                              <p:par>
                                <p:cTn id="12" presetID="2" presetClass="exit" presetSubtype="4" fill="hold" nodeType="clickEffect">
                                  <p:stCondLst>
                                    <p:cond delay="0"/>
                                  </p:stCondLst>
                                  <p:childTnLst>
                                    <p:anim calcmode="lin" valueType="num">
                                      <p:cBhvr additive="base">
                                        <p:cTn id="13" dur="500"/>
                                        <p:tgtEl>
                                          <p:spTgt spid="6"/>
                                        </p:tgtEl>
                                        <p:attrNameLst>
                                          <p:attrName>ppt_x</p:attrName>
                                        </p:attrNameLst>
                                      </p:cBhvr>
                                      <p:tavLst>
                                        <p:tav tm="0">
                                          <p:val>
                                            <p:strVal val="ppt_x"/>
                                          </p:val>
                                        </p:tav>
                                        <p:tav tm="100000">
                                          <p:val>
                                            <p:strVal val="ppt_x"/>
                                          </p:val>
                                        </p:tav>
                                      </p:tavLst>
                                    </p:anim>
                                    <p:anim calcmode="lin" valueType="num">
                                      <p:cBhvr additive="base">
                                        <p:cTn id="14" dur="500"/>
                                        <p:tgtEl>
                                          <p:spTgt spid="6"/>
                                        </p:tgtEl>
                                        <p:attrNameLst>
                                          <p:attrName>ppt_y</p:attrName>
                                        </p:attrNameLst>
                                      </p:cBhvr>
                                      <p:tavLst>
                                        <p:tav tm="0">
                                          <p:val>
                                            <p:strVal val="ppt_y"/>
                                          </p:val>
                                        </p:tav>
                                        <p:tav tm="100000">
                                          <p:val>
                                            <p:strVal val="1+ppt_h/2"/>
                                          </p:val>
                                        </p:tav>
                                      </p:tavLst>
                                    </p:anim>
                                    <p:set>
                                      <p:cBhvr>
                                        <p:cTn id="15" dur="1" fill="hold">
                                          <p:stCondLst>
                                            <p:cond delay="4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16" restart="whenNotActive" fill="hold" evtFilter="cancelBubble" nodeType="interactiveSeq">
                <p:stCondLst>
                  <p:cond evt="onClick" delay="0">
                    <p:tgtEl>
                      <p:spTgt spid="7"/>
                    </p:tgtEl>
                  </p:cond>
                </p:stCondLst>
                <p:endSync evt="end" delay="0">
                  <p:rtn val="all"/>
                </p:endSync>
                <p:childTnLst>
                  <p:par>
                    <p:cTn id="17" fill="hold">
                      <p:stCondLst>
                        <p:cond delay="0"/>
                      </p:stCondLst>
                      <p:childTnLst>
                        <p:par>
                          <p:cTn id="18" fill="hold">
                            <p:stCondLst>
                              <p:cond delay="0"/>
                            </p:stCondLst>
                            <p:childTnLst>
                              <p:par>
                                <p:cTn id="19" presetID="2" presetClass="exit" presetSubtype="4" fill="hold" nodeType="clickEffect">
                                  <p:stCondLst>
                                    <p:cond delay="0"/>
                                  </p:stCondLst>
                                  <p:childTnLst>
                                    <p:anim calcmode="lin" valueType="num">
                                      <p:cBhvr additive="base">
                                        <p:cTn id="20" dur="500"/>
                                        <p:tgtEl>
                                          <p:spTgt spid="7"/>
                                        </p:tgtEl>
                                        <p:attrNameLst>
                                          <p:attrName>ppt_x</p:attrName>
                                        </p:attrNameLst>
                                      </p:cBhvr>
                                      <p:tavLst>
                                        <p:tav tm="0">
                                          <p:val>
                                            <p:strVal val="ppt_x"/>
                                          </p:val>
                                        </p:tav>
                                        <p:tav tm="100000">
                                          <p:val>
                                            <p:strVal val="ppt_x"/>
                                          </p:val>
                                        </p:tav>
                                      </p:tavLst>
                                    </p:anim>
                                    <p:anim calcmode="lin" valueType="num">
                                      <p:cBhvr additive="base">
                                        <p:cTn id="21" dur="500"/>
                                        <p:tgtEl>
                                          <p:spTgt spid="7"/>
                                        </p:tgtEl>
                                        <p:attrNameLst>
                                          <p:attrName>ppt_y</p:attrName>
                                        </p:attrNameLst>
                                      </p:cBhvr>
                                      <p:tavLst>
                                        <p:tav tm="0">
                                          <p:val>
                                            <p:strVal val="ppt_y"/>
                                          </p:val>
                                        </p:tav>
                                        <p:tav tm="100000">
                                          <p:val>
                                            <p:strVal val="1+ppt_h/2"/>
                                          </p:val>
                                        </p:tav>
                                      </p:tavLst>
                                    </p:anim>
                                    <p:set>
                                      <p:cBhvr>
                                        <p:cTn id="22"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lowchart: Document 17"/>
          <p:cNvSpPr/>
          <p:nvPr/>
        </p:nvSpPr>
        <p:spPr>
          <a:xfrm>
            <a:off x="-17799" y="-14642"/>
            <a:ext cx="9252641" cy="1943558"/>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469 w 21676"/>
              <a:gd name="connsiteY4" fmla="*/ 23038 h 23225"/>
              <a:gd name="connsiteX5" fmla="*/ 1 w 21676"/>
              <a:gd name="connsiteY5" fmla="*/ 20416 h 23225"/>
              <a:gd name="connsiteX6" fmla="*/ 76 w 21676"/>
              <a:gd name="connsiteY6" fmla="*/ 0 h 23225"/>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290 w 21676"/>
              <a:gd name="connsiteY4" fmla="*/ 23038 h 23225"/>
              <a:gd name="connsiteX5" fmla="*/ 1 w 21676"/>
              <a:gd name="connsiteY5" fmla="*/ 20416 h 23225"/>
              <a:gd name="connsiteX6" fmla="*/ 76 w 21676"/>
              <a:gd name="connsiteY6" fmla="*/ 0 h 23225"/>
              <a:gd name="connsiteX0" fmla="*/ 76 w 21676"/>
              <a:gd name="connsiteY0" fmla="*/ 0 h 23054"/>
              <a:gd name="connsiteX1" fmla="*/ 21676 w 21676"/>
              <a:gd name="connsiteY1" fmla="*/ 0 h 23054"/>
              <a:gd name="connsiteX2" fmla="*/ 21625 w 21676"/>
              <a:gd name="connsiteY2" fmla="*/ 18938 h 23054"/>
              <a:gd name="connsiteX3" fmla="*/ 17591 w 21676"/>
              <a:gd name="connsiteY3" fmla="*/ 19806 h 23054"/>
              <a:gd name="connsiteX4" fmla="*/ 8290 w 21676"/>
              <a:gd name="connsiteY4" fmla="*/ 23038 h 23054"/>
              <a:gd name="connsiteX5" fmla="*/ 1 w 21676"/>
              <a:gd name="connsiteY5" fmla="*/ 20416 h 23054"/>
              <a:gd name="connsiteX6" fmla="*/ 76 w 21676"/>
              <a:gd name="connsiteY6" fmla="*/ 0 h 23054"/>
              <a:gd name="connsiteX0" fmla="*/ 76 w 21676"/>
              <a:gd name="connsiteY0" fmla="*/ 0 h 23038"/>
              <a:gd name="connsiteX1" fmla="*/ 21676 w 21676"/>
              <a:gd name="connsiteY1" fmla="*/ 0 h 23038"/>
              <a:gd name="connsiteX2" fmla="*/ 21625 w 21676"/>
              <a:gd name="connsiteY2" fmla="*/ 18938 h 23038"/>
              <a:gd name="connsiteX3" fmla="*/ 17591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8938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75"/>
              <a:gd name="connsiteX1" fmla="*/ 21676 w 21676"/>
              <a:gd name="connsiteY1" fmla="*/ 0 h 23075"/>
              <a:gd name="connsiteX2" fmla="*/ 21625 w 21676"/>
              <a:gd name="connsiteY2" fmla="*/ 19390 h 23075"/>
              <a:gd name="connsiteX3" fmla="*/ 18037 w 21676"/>
              <a:gd name="connsiteY3" fmla="*/ 19806 h 23075"/>
              <a:gd name="connsiteX4" fmla="*/ 8290 w 21676"/>
              <a:gd name="connsiteY4" fmla="*/ 23038 h 23075"/>
              <a:gd name="connsiteX5" fmla="*/ 1 w 21676"/>
              <a:gd name="connsiteY5" fmla="*/ 20416 h 23075"/>
              <a:gd name="connsiteX6" fmla="*/ 76 w 21676"/>
              <a:gd name="connsiteY6" fmla="*/ 0 h 2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075">
                <a:moveTo>
                  <a:pt x="76" y="0"/>
                </a:moveTo>
                <a:lnTo>
                  <a:pt x="21676" y="0"/>
                </a:lnTo>
                <a:cubicBezTo>
                  <a:pt x="21642" y="5302"/>
                  <a:pt x="21659" y="14088"/>
                  <a:pt x="21625" y="19390"/>
                </a:cubicBezTo>
                <a:cubicBezTo>
                  <a:pt x="19315" y="19388"/>
                  <a:pt x="20217" y="19028"/>
                  <a:pt x="18037" y="19806"/>
                </a:cubicBezTo>
                <a:cubicBezTo>
                  <a:pt x="15320" y="20859"/>
                  <a:pt x="10963" y="22677"/>
                  <a:pt x="8290" y="23038"/>
                </a:cubicBezTo>
                <a:cubicBezTo>
                  <a:pt x="5677" y="23406"/>
                  <a:pt x="1035" y="20921"/>
                  <a:pt x="1" y="20416"/>
                </a:cubicBezTo>
                <a:cubicBezTo>
                  <a:pt x="-16" y="15915"/>
                  <a:pt x="93" y="4501"/>
                  <a:pt x="76" y="0"/>
                </a:cubicBezTo>
                <a:close/>
              </a:path>
            </a:pathLst>
          </a:cu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30" tIns="45666" rIns="91330" bIns="45666" rtlCol="0" anchor="ctr"/>
          <a:lstStyle/>
          <a:p>
            <a:pPr algn="ctr"/>
            <a:endParaRPr lang="en-US"/>
          </a:p>
        </p:txBody>
      </p:sp>
      <p:sp>
        <p:nvSpPr>
          <p:cNvPr id="18" name="Flowchart: Document 17"/>
          <p:cNvSpPr/>
          <p:nvPr/>
        </p:nvSpPr>
        <p:spPr>
          <a:xfrm>
            <a:off x="-43199" y="10758"/>
            <a:ext cx="9252641" cy="1777224"/>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330" tIns="45666" rIns="91330" bIns="45666" rtlCol="0" anchor="ctr"/>
          <a:lstStyle/>
          <a:p>
            <a:pPr algn="ctr"/>
            <a:endParaRPr lang="en-US"/>
          </a:p>
        </p:txBody>
      </p:sp>
      <p:grpSp>
        <p:nvGrpSpPr>
          <p:cNvPr id="2" name="Group 1"/>
          <p:cNvGrpSpPr/>
          <p:nvPr/>
        </p:nvGrpSpPr>
        <p:grpSpPr>
          <a:xfrm>
            <a:off x="1619034" y="2152117"/>
            <a:ext cx="7125143" cy="975143"/>
            <a:chOff x="9566064" y="964372"/>
            <a:chExt cx="5446164" cy="698253"/>
          </a:xfrm>
        </p:grpSpPr>
        <p:sp>
          <p:nvSpPr>
            <p:cNvPr id="13" name="Rectangle 10"/>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 name="connsiteX0" fmla="*/ 0 w 5333999"/>
                <a:gd name="connsiteY0" fmla="*/ 0 h 724766"/>
                <a:gd name="connsiteX1" fmla="*/ 5334000 w 5333999"/>
                <a:gd name="connsiteY1" fmla="*/ 0 h 724766"/>
                <a:gd name="connsiteX2" fmla="*/ 3970191 w 5333999"/>
                <a:gd name="connsiteY2" fmla="*/ 513468 h 724766"/>
                <a:gd name="connsiteX3" fmla="*/ 5334000 w 5333999"/>
                <a:gd name="connsiteY3" fmla="*/ 724766 h 724766"/>
                <a:gd name="connsiteX4" fmla="*/ 0 w 5333999"/>
                <a:gd name="connsiteY4" fmla="*/ 724766 h 724766"/>
                <a:gd name="connsiteX5" fmla="*/ 0 w 5333999"/>
                <a:gd name="connsiteY5" fmla="*/ 0 h 724766"/>
                <a:gd name="connsiteX0" fmla="*/ 0 w 5334002"/>
                <a:gd name="connsiteY0" fmla="*/ 0 h 724766"/>
                <a:gd name="connsiteX1" fmla="*/ 5334000 w 5334002"/>
                <a:gd name="connsiteY1" fmla="*/ 0 h 724766"/>
                <a:gd name="connsiteX2" fmla="*/ 4572681 w 5334002"/>
                <a:gd name="connsiteY2" fmla="*/ 409907 h 724766"/>
                <a:gd name="connsiteX3" fmla="*/ 5334000 w 5334002"/>
                <a:gd name="connsiteY3" fmla="*/ 724766 h 724766"/>
                <a:gd name="connsiteX4" fmla="*/ 0 w 5334002"/>
                <a:gd name="connsiteY4" fmla="*/ 724766 h 724766"/>
                <a:gd name="connsiteX5" fmla="*/ 0 w 5334002"/>
                <a:gd name="connsiteY5" fmla="*/ 0 h 724766"/>
                <a:gd name="connsiteX0" fmla="*/ 0 w 5649495"/>
                <a:gd name="connsiteY0" fmla="*/ 0 h 724766"/>
                <a:gd name="connsiteX1" fmla="*/ 5649496 w 5649495"/>
                <a:gd name="connsiteY1" fmla="*/ 27302 h 724766"/>
                <a:gd name="connsiteX2" fmla="*/ 4572681 w 5649495"/>
                <a:gd name="connsiteY2" fmla="*/ 409907 h 724766"/>
                <a:gd name="connsiteX3" fmla="*/ 5334000 w 5649495"/>
                <a:gd name="connsiteY3" fmla="*/ 724766 h 724766"/>
                <a:gd name="connsiteX4" fmla="*/ 0 w 5649495"/>
                <a:gd name="connsiteY4" fmla="*/ 724766 h 724766"/>
                <a:gd name="connsiteX5" fmla="*/ 0 w 5649495"/>
                <a:gd name="connsiteY5" fmla="*/ 0 h 724766"/>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24345 w 5673840"/>
                <a:gd name="connsiteY4" fmla="*/ 697464 h 697464"/>
                <a:gd name="connsiteX5" fmla="*/ -1 w 5673840"/>
                <a:gd name="connsiteY5" fmla="*/ 152873 h 697464"/>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6831 w 5673840"/>
                <a:gd name="connsiteY4" fmla="*/ 568730 h 697464"/>
                <a:gd name="connsiteX5" fmla="*/ -1 w 5673840"/>
                <a:gd name="connsiteY5" fmla="*/ 152873 h 697464"/>
                <a:gd name="connsiteX0" fmla="*/ -1 w 5673840"/>
                <a:gd name="connsiteY0" fmla="*/ 152873 h 661803"/>
                <a:gd name="connsiteX1" fmla="*/ 5673841 w 5673840"/>
                <a:gd name="connsiteY1" fmla="*/ 0 h 661803"/>
                <a:gd name="connsiteX2" fmla="*/ 4597026 w 5673840"/>
                <a:gd name="connsiteY2" fmla="*/ 382605 h 661803"/>
                <a:gd name="connsiteX3" fmla="*/ 5253439 w 5673840"/>
                <a:gd name="connsiteY3" fmla="*/ 661803 h 661803"/>
                <a:gd name="connsiteX4" fmla="*/ 6831 w 5673840"/>
                <a:gd name="connsiteY4" fmla="*/ 568730 h 661803"/>
                <a:gd name="connsiteX5" fmla="*/ -1 w 5673840"/>
                <a:gd name="connsiteY5" fmla="*/ 152873 h 66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1" name="Rectangle 10"/>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FFFF0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2" name="Rectangle 10"/>
            <p:cNvSpPr/>
            <p:nvPr/>
          </p:nvSpPr>
          <p:spPr>
            <a:xfrm>
              <a:off x="9616287" y="1021956"/>
              <a:ext cx="5049983" cy="5437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grpSp>
      <p:grpSp>
        <p:nvGrpSpPr>
          <p:cNvPr id="10" name="Group 9"/>
          <p:cNvGrpSpPr/>
          <p:nvPr/>
        </p:nvGrpSpPr>
        <p:grpSpPr>
          <a:xfrm>
            <a:off x="627213" y="2109520"/>
            <a:ext cx="992332" cy="992332"/>
            <a:chOff x="1212273" y="1084984"/>
            <a:chExt cx="992332" cy="992332"/>
          </a:xfrm>
        </p:grpSpPr>
        <p:sp>
          <p:nvSpPr>
            <p:cNvPr id="9" name="Oval 8"/>
            <p:cNvSpPr/>
            <p:nvPr/>
          </p:nvSpPr>
          <p:spPr>
            <a:xfrm>
              <a:off x="1212273" y="1084984"/>
              <a:ext cx="992332" cy="992332"/>
            </a:xfrm>
            <a:prstGeom prst="ellipse">
              <a:avLst/>
            </a:prstGeom>
            <a:solidFill>
              <a:schemeClr val="bg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252971" y="1095375"/>
              <a:ext cx="914400" cy="914400"/>
            </a:xfrm>
            <a:prstGeom prst="ellipse">
              <a:avLst/>
            </a:prstGeom>
            <a:solidFill>
              <a:srgbClr val="00B0F0"/>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659633" y="-848744"/>
            <a:ext cx="2469633" cy="2296731"/>
            <a:chOff x="-2957976" y="-1125796"/>
            <a:chExt cx="2469633" cy="2296731"/>
          </a:xfrm>
        </p:grpSpPr>
        <p:sp>
          <p:nvSpPr>
            <p:cNvPr id="26" name="Oval 25"/>
            <p:cNvSpPr/>
            <p:nvPr/>
          </p:nvSpPr>
          <p:spPr>
            <a:xfrm rot="9814622">
              <a:off x="-2957976" y="-1125796"/>
              <a:ext cx="2469633" cy="2296731"/>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rot="968493">
              <a:off x="-2721155" y="-827037"/>
              <a:ext cx="2069022" cy="1931010"/>
            </a:xfrm>
            <a:prstGeom prst="ellipse">
              <a:avLst/>
            </a:prstGeom>
            <a:solidFill>
              <a:srgbClr val="FFF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rot="2150288">
              <a:off x="-2540893" y="-528917"/>
              <a:ext cx="1825297" cy="15837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p:cNvSpPr txBox="1"/>
          <p:nvPr/>
        </p:nvSpPr>
        <p:spPr>
          <a:xfrm>
            <a:off x="3937756" y="5294413"/>
            <a:ext cx="1341530" cy="1107874"/>
          </a:xfrm>
          <a:prstGeom prst="rect">
            <a:avLst/>
          </a:prstGeom>
          <a:noFill/>
        </p:spPr>
        <p:txBody>
          <a:bodyPr wrap="square" lIns="91317" tIns="45660" rIns="91317" bIns="45660" rtlCol="0">
            <a:spAutoFit/>
          </a:bodyPr>
          <a:lstStyle/>
          <a:p>
            <a:pPr algn="ctr"/>
            <a:r>
              <a:rPr lang="en-US" sz="6600" b="1" smtClean="0">
                <a:solidFill>
                  <a:srgbClr val="0070C0"/>
                </a:solidFill>
                <a:latin typeface="Arial Rounded MT Bold" pitchFamily="34" charset="0"/>
                <a:ea typeface="Arial-Rounded" pitchFamily="34" charset="0"/>
                <a:cs typeface="Times New Roman" pitchFamily="18" charset="0"/>
              </a:rPr>
              <a:t>4</a:t>
            </a:r>
            <a:endParaRPr lang="en-US" sz="6600" b="1">
              <a:solidFill>
                <a:srgbClr val="0070C0"/>
              </a:solidFill>
              <a:latin typeface="Arial Rounded MT Bold" pitchFamily="34" charset="0"/>
              <a:ea typeface="Arial-Rounded" pitchFamily="34" charset="0"/>
              <a:cs typeface="Times New Roman"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902" y="-187920"/>
            <a:ext cx="1524000" cy="177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TextBox 21"/>
          <p:cNvSpPr txBox="1"/>
          <p:nvPr/>
        </p:nvSpPr>
        <p:spPr>
          <a:xfrm>
            <a:off x="177337" y="5899795"/>
            <a:ext cx="8420100" cy="923209"/>
          </a:xfrm>
          <a:prstGeom prst="rect">
            <a:avLst/>
          </a:prstGeom>
          <a:noFill/>
        </p:spPr>
        <p:txBody>
          <a:bodyPr wrap="square" lIns="91317" tIns="45660" rIns="91317" bIns="45660" rtlCol="0">
            <a:spAutoFit/>
          </a:bodyPr>
          <a:lstStyle/>
          <a:p>
            <a:pPr algn="ctr"/>
            <a:r>
              <a:rPr lang="en-US" sz="5400" b="1" smtClean="0">
                <a:ln w="3175">
                  <a:solidFill>
                    <a:schemeClr val="bg1"/>
                  </a:solidFill>
                </a:ln>
                <a:solidFill>
                  <a:srgbClr val="00B0F0"/>
                </a:solidFill>
                <a:latin typeface="Arial-Rounded" pitchFamily="34" charset="0"/>
                <a:ea typeface="Arial-Rounded" pitchFamily="34" charset="0"/>
                <a:cs typeface="Arial-Rounded" pitchFamily="34" charset="0"/>
              </a:rPr>
              <a:t>ĐÈN GIAO THÔNG</a:t>
            </a:r>
            <a:endParaRPr lang="en-US" sz="5400" b="1">
              <a:ln w="3175">
                <a:solidFill>
                  <a:schemeClr val="bg1"/>
                </a:solidFill>
              </a:ln>
              <a:solidFill>
                <a:srgbClr val="00B0F0"/>
              </a:solidFill>
              <a:latin typeface="Arial-Rounded" pitchFamily="34" charset="0"/>
              <a:ea typeface="Arial-Rounded" pitchFamily="34" charset="0"/>
              <a:cs typeface="Arial-Rounded" pitchFamily="34" charset="0"/>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8425" y="162116"/>
            <a:ext cx="7089775" cy="145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TextBox 26"/>
          <p:cNvSpPr txBox="1"/>
          <p:nvPr/>
        </p:nvSpPr>
        <p:spPr>
          <a:xfrm>
            <a:off x="7552536" y="5884406"/>
            <a:ext cx="990600" cy="953986"/>
          </a:xfrm>
          <a:prstGeom prst="rect">
            <a:avLst/>
          </a:prstGeom>
          <a:noFill/>
        </p:spPr>
        <p:txBody>
          <a:bodyPr wrap="square" lIns="91317" tIns="45660" rIns="91317" bIns="45660" rtlCol="0">
            <a:spAutoFit/>
          </a:bodyPr>
          <a:lstStyle/>
          <a:p>
            <a:pPr algn="ctr"/>
            <a:r>
              <a:rPr lang="en-US" sz="2400" b="1">
                <a:solidFill>
                  <a:schemeClr val="bg1"/>
                </a:solidFill>
                <a:latin typeface="Arial-Rounded" pitchFamily="34" charset="0"/>
                <a:ea typeface="Arial-Rounded" pitchFamily="34" charset="0"/>
                <a:cs typeface="Arial-Rounded" pitchFamily="34" charset="0"/>
              </a:rPr>
              <a:t>Bài</a:t>
            </a:r>
          </a:p>
          <a:p>
            <a:pPr algn="ctr"/>
            <a:r>
              <a:rPr lang="en-US" sz="3200" b="1" smtClean="0">
                <a:solidFill>
                  <a:schemeClr val="bg1"/>
                </a:solidFill>
                <a:latin typeface="Arial Rounded MT Bold" pitchFamily="34" charset="0"/>
                <a:ea typeface="Arial-Rounded" pitchFamily="34" charset="0"/>
                <a:cs typeface="Times New Roman" pitchFamily="18" charset="0"/>
              </a:rPr>
              <a:t>5</a:t>
            </a:r>
            <a:endParaRPr lang="en-US" sz="3200" b="1">
              <a:solidFill>
                <a:schemeClr val="bg1"/>
              </a:solidFill>
              <a:latin typeface="Arial Rounded MT Bold" pitchFamily="34" charset="0"/>
              <a:ea typeface="Arial-Rounded" pitchFamily="34" charset="0"/>
              <a:cs typeface="Times New Roman" pitchFamily="18" charset="0"/>
            </a:endParaRPr>
          </a:p>
        </p:txBody>
      </p:sp>
      <p:pic>
        <p:nvPicPr>
          <p:cNvPr id="5"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7672" r="18083"/>
          <a:stretch/>
        </p:blipFill>
        <p:spPr bwMode="auto">
          <a:xfrm>
            <a:off x="1902623" y="1973284"/>
            <a:ext cx="5408386" cy="145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4369" y="2082055"/>
            <a:ext cx="993775" cy="1195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549086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t="6922" b="45148"/>
          <a:stretch/>
        </p:blipFill>
        <p:spPr bwMode="auto">
          <a:xfrm>
            <a:off x="207738" y="3222170"/>
            <a:ext cx="8724900" cy="108857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Oval 15"/>
          <p:cNvSpPr/>
          <p:nvPr/>
        </p:nvSpPr>
        <p:spPr>
          <a:xfrm>
            <a:off x="209550" y="285750"/>
            <a:ext cx="609600" cy="6096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bg1"/>
                </a:solidFill>
                <a:latin typeface="Arial Rounded MT Bold" pitchFamily="34" charset="0"/>
                <a:cs typeface="Arial" pitchFamily="34" charset="0"/>
              </a:rPr>
              <a:t>5</a:t>
            </a:r>
            <a:endParaRPr lang="en-US" sz="2800" b="1">
              <a:solidFill>
                <a:schemeClr val="bg1"/>
              </a:solidFill>
              <a:latin typeface="Arial Rounded MT Bold" pitchFamily="34" charset="0"/>
              <a:cs typeface="Arial" pitchFamily="34" charset="0"/>
            </a:endParaRPr>
          </a:p>
        </p:txBody>
      </p:sp>
      <p:sp>
        <p:nvSpPr>
          <p:cNvPr id="17" name="TextBox 16"/>
          <p:cNvSpPr txBox="1"/>
          <p:nvPr/>
        </p:nvSpPr>
        <p:spPr>
          <a:xfrm>
            <a:off x="876300" y="375046"/>
            <a:ext cx="8083550" cy="492430"/>
          </a:xfrm>
          <a:prstGeom prst="rect">
            <a:avLst/>
          </a:prstGeom>
          <a:noFill/>
        </p:spPr>
        <p:txBody>
          <a:bodyPr wrap="square" lIns="91428" tIns="45714" rIns="91428" bIns="45714" rtlCol="0">
            <a:spAutoFit/>
          </a:bodyPr>
          <a:lstStyle/>
          <a:p>
            <a:pPr algn="just"/>
            <a:r>
              <a:rPr lang="en-US" sz="2600" b="1" smtClean="0">
                <a:latin typeface="Arial" pitchFamily="34" charset="0"/>
                <a:ea typeface="Arial-Rounded" pitchFamily="34" charset="0"/>
                <a:cs typeface="Arial" pitchFamily="34" charset="0"/>
              </a:rPr>
              <a:t>Chọn từ ngữ để hoàn thiện câu và viết câu vào vở</a:t>
            </a:r>
            <a:endParaRPr lang="en-US" sz="2600" b="1">
              <a:latin typeface="Arial" pitchFamily="34" charset="0"/>
              <a:ea typeface="Arial-Rounded" pitchFamily="34" charset="0"/>
              <a:cs typeface="Arial" pitchFamily="34" charset="0"/>
            </a:endParaRPr>
          </a:p>
        </p:txBody>
      </p:sp>
      <p:sp>
        <p:nvSpPr>
          <p:cNvPr id="7" name="TextBox 6"/>
          <p:cNvSpPr txBox="1"/>
          <p:nvPr/>
        </p:nvSpPr>
        <p:spPr>
          <a:xfrm>
            <a:off x="893618" y="1139037"/>
            <a:ext cx="6781800" cy="584763"/>
          </a:xfrm>
          <a:prstGeom prst="rect">
            <a:avLst/>
          </a:prstGeom>
          <a:solidFill>
            <a:srgbClr val="B9EDFF"/>
          </a:solidFill>
        </p:spPr>
        <p:txBody>
          <a:bodyPr wrap="square" lIns="91428" tIns="45714" rIns="91428" bIns="45714" rtlCol="0">
            <a:spAutoFit/>
          </a:bodyPr>
          <a:lstStyle/>
          <a:p>
            <a:pPr algn="just"/>
            <a:r>
              <a:rPr lang="en-US" sz="3200" b="1" smtClean="0">
                <a:latin typeface="Arial" pitchFamily="34" charset="0"/>
                <a:ea typeface="Arial-Rounded" pitchFamily="34" charset="0"/>
                <a:cs typeface="Arial" pitchFamily="34" charset="0"/>
              </a:rPr>
              <a:t>bổ ích				</a:t>
            </a:r>
            <a:endParaRPr lang="en-US" sz="3200" b="1">
              <a:latin typeface="Arial" pitchFamily="34" charset="0"/>
              <a:ea typeface="Arial-Rounded" pitchFamily="34" charset="0"/>
              <a:cs typeface="Arial" pitchFamily="34" charset="0"/>
            </a:endParaRPr>
          </a:p>
        </p:txBody>
      </p:sp>
      <p:sp>
        <p:nvSpPr>
          <p:cNvPr id="11" name="TextBox 10"/>
          <p:cNvSpPr txBox="1"/>
          <p:nvPr/>
        </p:nvSpPr>
        <p:spPr>
          <a:xfrm>
            <a:off x="228600" y="2052864"/>
            <a:ext cx="8610600" cy="584763"/>
          </a:xfrm>
          <a:prstGeom prst="rect">
            <a:avLst/>
          </a:prstGeom>
          <a:noFill/>
        </p:spPr>
        <p:txBody>
          <a:bodyPr wrap="square" lIns="91428" tIns="45714" rIns="91428" bIns="45714" rtlCol="0">
            <a:spAutoFit/>
          </a:bodyPr>
          <a:lstStyle/>
          <a:p>
            <a:pPr algn="just"/>
            <a:r>
              <a:rPr lang="en-US" sz="3200" b="1" smtClean="0">
                <a:latin typeface="Arial" pitchFamily="34" charset="0"/>
                <a:ea typeface="Arial-Rounded" pitchFamily="34" charset="0"/>
                <a:cs typeface="Arial" pitchFamily="34" charset="0"/>
              </a:rPr>
              <a:t>Xe cộ cần phải dừng lại khi có (….…..) .</a:t>
            </a:r>
            <a:endParaRPr lang="en-US" sz="3200" b="1">
              <a:latin typeface="Arial" pitchFamily="34" charset="0"/>
              <a:ea typeface="Arial-Rounded" pitchFamily="34" charset="0"/>
              <a:cs typeface="Arial" pitchFamily="34" charset="0"/>
            </a:endParaRPr>
          </a:p>
        </p:txBody>
      </p:sp>
      <p:sp>
        <p:nvSpPr>
          <p:cNvPr id="12" name="TextBox 11"/>
          <p:cNvSpPr txBox="1"/>
          <p:nvPr/>
        </p:nvSpPr>
        <p:spPr>
          <a:xfrm>
            <a:off x="3268354" y="1139037"/>
            <a:ext cx="2112818" cy="584763"/>
          </a:xfrm>
          <a:prstGeom prst="rect">
            <a:avLst/>
          </a:prstGeom>
          <a:solidFill>
            <a:srgbClr val="B9EDFF"/>
          </a:solidFill>
        </p:spPr>
        <p:txBody>
          <a:bodyPr wrap="square" lIns="91428" tIns="45714" rIns="91428" bIns="45714" rtlCol="0">
            <a:spAutoFit/>
          </a:bodyPr>
          <a:lstStyle/>
          <a:p>
            <a:pPr algn="ctr"/>
            <a:r>
              <a:rPr lang="en-US" sz="3200" b="1" smtClean="0">
                <a:latin typeface="Arial" pitchFamily="34" charset="0"/>
                <a:ea typeface="Arial-Rounded" pitchFamily="34" charset="0"/>
                <a:cs typeface="Arial" pitchFamily="34" charset="0"/>
              </a:rPr>
              <a:t>đèn vàng</a:t>
            </a:r>
            <a:endParaRPr lang="en-US" sz="3200" b="1">
              <a:latin typeface="Arial" pitchFamily="34" charset="0"/>
              <a:ea typeface="Arial-Rounded" pitchFamily="34" charset="0"/>
              <a:cs typeface="Arial" pitchFamily="34" charset="0"/>
            </a:endParaRPr>
          </a:p>
        </p:txBody>
      </p:sp>
      <p:sp>
        <p:nvSpPr>
          <p:cNvPr id="13" name="TextBox 12"/>
          <p:cNvSpPr txBox="1"/>
          <p:nvPr/>
        </p:nvSpPr>
        <p:spPr>
          <a:xfrm>
            <a:off x="893618" y="1139037"/>
            <a:ext cx="2112818" cy="584763"/>
          </a:xfrm>
          <a:prstGeom prst="rect">
            <a:avLst/>
          </a:prstGeom>
          <a:solidFill>
            <a:srgbClr val="B9EDFF"/>
          </a:solidFill>
        </p:spPr>
        <p:txBody>
          <a:bodyPr wrap="square" lIns="91428" tIns="45714" rIns="91428" bIns="45714" rtlCol="0">
            <a:spAutoFit/>
          </a:bodyPr>
          <a:lstStyle/>
          <a:p>
            <a:pPr algn="ctr"/>
            <a:r>
              <a:rPr lang="en-US" sz="3200" b="1" smtClean="0">
                <a:latin typeface="Arial" pitchFamily="34" charset="0"/>
                <a:ea typeface="Arial-Rounded" pitchFamily="34" charset="0"/>
                <a:cs typeface="Arial" pitchFamily="34" charset="0"/>
              </a:rPr>
              <a:t>đèn xanh</a:t>
            </a:r>
            <a:endParaRPr lang="en-US" sz="3200" b="1">
              <a:latin typeface="Arial" pitchFamily="34" charset="0"/>
              <a:ea typeface="Arial-Rounded" pitchFamily="34" charset="0"/>
              <a:cs typeface="Arial" pitchFamily="34" charset="0"/>
            </a:endParaRPr>
          </a:p>
        </p:txBody>
      </p:sp>
      <p:sp>
        <p:nvSpPr>
          <p:cNvPr id="10" name="TextBox 9"/>
          <p:cNvSpPr txBox="1"/>
          <p:nvPr/>
        </p:nvSpPr>
        <p:spPr>
          <a:xfrm>
            <a:off x="5708393" y="1139037"/>
            <a:ext cx="1613415" cy="584763"/>
          </a:xfrm>
          <a:prstGeom prst="rect">
            <a:avLst/>
          </a:prstGeom>
          <a:solidFill>
            <a:srgbClr val="B9EDFF"/>
          </a:solidFill>
          <a:ln>
            <a:noFill/>
          </a:ln>
        </p:spPr>
        <p:txBody>
          <a:bodyPr wrap="square" lIns="91428" tIns="45714" rIns="91428" bIns="45714" rtlCol="0">
            <a:spAutoFit/>
          </a:bodyPr>
          <a:lstStyle/>
          <a:p>
            <a:pPr algn="ctr"/>
            <a:r>
              <a:rPr lang="en-US" sz="3200" b="1" smtClean="0">
                <a:latin typeface="Arial" pitchFamily="34" charset="0"/>
                <a:ea typeface="Arial-Rounded" pitchFamily="34" charset="0"/>
                <a:cs typeface="Arial" pitchFamily="34" charset="0"/>
              </a:rPr>
              <a:t>đèn đỏ</a:t>
            </a:r>
            <a:endParaRPr lang="en-US" sz="3200" b="1">
              <a:latin typeface="Arial" pitchFamily="34" charset="0"/>
              <a:ea typeface="Arial-Rounded" pitchFamily="34" charset="0"/>
              <a:cs typeface="Arial" pitchFamily="34" charset="0"/>
            </a:endParaRPr>
          </a:p>
        </p:txBody>
      </p:sp>
      <p:sp>
        <p:nvSpPr>
          <p:cNvPr id="15" name="Rectangle 14"/>
          <p:cNvSpPr/>
          <p:nvPr/>
        </p:nvSpPr>
        <p:spPr>
          <a:xfrm>
            <a:off x="825500" y="3540577"/>
            <a:ext cx="9067800" cy="630942"/>
          </a:xfrm>
          <a:prstGeom prst="rect">
            <a:avLst/>
          </a:prstGeom>
        </p:spPr>
        <p:txBody>
          <a:bodyPr wrap="square">
            <a:spAutoFit/>
          </a:bodyPr>
          <a:lstStyle/>
          <a:p>
            <a:pPr algn="just"/>
            <a:r>
              <a:rPr lang="vi-VN" sz="3500" b="1">
                <a:solidFill>
                  <a:srgbClr val="7030A0"/>
                </a:solidFill>
                <a:latin typeface="HP001 5 hàng" pitchFamily="34" charset="0"/>
              </a:rPr>
              <a:t>Xe cộ cần </a:t>
            </a:r>
            <a:r>
              <a:rPr lang="el-GR" sz="3500" b="1">
                <a:solidFill>
                  <a:srgbClr val="7030A0"/>
                </a:solidFill>
                <a:latin typeface="HP001 5 hàng" pitchFamily="34" charset="0"/>
              </a:rPr>
              <a:t>ι</a:t>
            </a:r>
            <a:r>
              <a:rPr lang="vi-VN" sz="3500" b="1">
                <a:solidFill>
                  <a:srgbClr val="7030A0"/>
                </a:solidFill>
                <a:latin typeface="HP001 5 hàng" pitchFamily="34" charset="0"/>
              </a:rPr>
              <a:t>ải dừng lại </a:t>
            </a:r>
            <a:r>
              <a:rPr lang="el-GR" sz="3500" b="1">
                <a:solidFill>
                  <a:srgbClr val="7030A0"/>
                </a:solidFill>
                <a:latin typeface="HP001 5 hàng" pitchFamily="34" charset="0"/>
              </a:rPr>
              <a:t>δ</a:t>
            </a:r>
            <a:r>
              <a:rPr lang="vi-VN" sz="3500" b="1">
                <a:solidFill>
                  <a:srgbClr val="7030A0"/>
                </a:solidFill>
                <a:latin typeface="HP001 5 hàng" pitchFamily="34" charset="0"/>
              </a:rPr>
              <a:t>i có </a:t>
            </a:r>
            <a:r>
              <a:rPr lang="el-GR" sz="3500" b="1">
                <a:solidFill>
                  <a:srgbClr val="7030A0"/>
                </a:solidFill>
                <a:latin typeface="HP001 5 hàng" pitchFamily="34" charset="0"/>
              </a:rPr>
              <a:t>Α˝</a:t>
            </a:r>
            <a:r>
              <a:rPr lang="vi-VN" sz="3500" b="1">
                <a:solidFill>
                  <a:srgbClr val="7030A0"/>
                </a:solidFill>
                <a:latin typeface="HP001 5 hàng" pitchFamily="34" charset="0"/>
              </a:rPr>
              <a:t>n đỏ</a:t>
            </a:r>
            <a:r>
              <a:rPr lang="en-US" sz="3500" b="1" smtClean="0">
                <a:solidFill>
                  <a:srgbClr val="7030A0"/>
                </a:solidFill>
                <a:latin typeface="HP001 5 hàng" pitchFamily="34" charset="0"/>
              </a:rPr>
              <a:t>.</a:t>
            </a:r>
            <a:endParaRPr lang="en-US" sz="3500" b="1">
              <a:solidFill>
                <a:srgbClr val="7030A0"/>
              </a:solidFill>
              <a:latin typeface="HP001 4 hàng" pitchFamily="34" charset="0"/>
            </a:endParaRPr>
          </a:p>
        </p:txBody>
      </p:sp>
      <p:pic>
        <p:nvPicPr>
          <p:cNvPr id="2" name="Hieu-ung-am-thanh-oh-nooo-www_nhacchuongvui_com.mp3">
            <a:hlinkClick r:id="" action="ppaction://media"/>
          </p:cNvPr>
          <p:cNvPicPr>
            <a:picLocks noChangeAspect="1"/>
          </p:cNvPicPr>
          <p:nvPr>
            <a:audioFile r:link="rId1"/>
            <p:extLst>
              <p:ext uri="{DAA4B4D4-6D71-4841-9C94-3DE7FCFB9230}">
                <p14:media xmlns:p14="http://schemas.microsoft.com/office/powerpoint/2010/main" r:embed="rId2">
                  <p14:trim end="1213.8521"/>
                </p14:media>
              </p:ext>
            </p:extLst>
          </p:nvPr>
        </p:nvPicPr>
        <p:blipFill>
          <a:blip r:embed="rId8"/>
          <a:stretch>
            <a:fillRect/>
          </a:stretch>
        </p:blipFill>
        <p:spPr>
          <a:xfrm>
            <a:off x="9906000" y="898071"/>
            <a:ext cx="609600" cy="609600"/>
          </a:xfrm>
          <a:prstGeom prst="rect">
            <a:avLst/>
          </a:prstGeom>
        </p:spPr>
      </p:pic>
      <p:sp>
        <p:nvSpPr>
          <p:cNvPr id="19" name="TextBox 18"/>
          <p:cNvSpPr txBox="1"/>
          <p:nvPr/>
        </p:nvSpPr>
        <p:spPr>
          <a:xfrm>
            <a:off x="1239341" y="4492797"/>
            <a:ext cx="6918037" cy="523208"/>
          </a:xfrm>
          <a:prstGeom prst="rect">
            <a:avLst/>
          </a:prstGeom>
          <a:solidFill>
            <a:schemeClr val="bg1"/>
          </a:solidFill>
        </p:spPr>
        <p:txBody>
          <a:bodyPr wrap="square" lIns="91428" tIns="45714" rIns="91428" bIns="45714" rtlCol="0">
            <a:spAutoFit/>
          </a:bodyPr>
          <a:lstStyle/>
          <a:p>
            <a:pPr algn="ctr"/>
            <a:r>
              <a:rPr lang="en-US" sz="2800" b="1" smtClean="0">
                <a:latin typeface="Arial" pitchFamily="34" charset="0"/>
                <a:ea typeface="Arial-Rounded" pitchFamily="34" charset="0"/>
                <a:cs typeface="Arial" pitchFamily="34" charset="0"/>
              </a:rPr>
              <a:t>Khi viết chữ đầu dòng, ta lưu ý gì?</a:t>
            </a:r>
            <a:endParaRPr lang="en-US" sz="2800" b="1">
              <a:latin typeface="Arial" pitchFamily="34" charset="0"/>
              <a:ea typeface="Arial-Rounded" pitchFamily="34" charset="0"/>
              <a:cs typeface="Arial" pitchFamily="34" charset="0"/>
            </a:endParaRPr>
          </a:p>
        </p:txBody>
      </p:sp>
      <p:sp>
        <p:nvSpPr>
          <p:cNvPr id="20" name="TextBox 19"/>
          <p:cNvSpPr txBox="1"/>
          <p:nvPr/>
        </p:nvSpPr>
        <p:spPr>
          <a:xfrm>
            <a:off x="1239341" y="4492797"/>
            <a:ext cx="6918037" cy="523208"/>
          </a:xfrm>
          <a:prstGeom prst="rect">
            <a:avLst/>
          </a:prstGeom>
          <a:solidFill>
            <a:schemeClr val="bg1"/>
          </a:solidFill>
        </p:spPr>
        <p:txBody>
          <a:bodyPr wrap="square" lIns="91428" tIns="45714" rIns="91428" bIns="45714" rtlCol="0">
            <a:spAutoFit/>
          </a:bodyPr>
          <a:lstStyle/>
          <a:p>
            <a:pPr algn="ctr"/>
            <a:r>
              <a:rPr lang="en-US" sz="2800" b="1" smtClean="0">
                <a:latin typeface="Arial" pitchFamily="34" charset="0"/>
                <a:ea typeface="Arial-Rounded" pitchFamily="34" charset="0"/>
                <a:cs typeface="Arial" pitchFamily="34" charset="0"/>
              </a:rPr>
              <a:t>Những chữ nào viết hoa? Vì sao?</a:t>
            </a:r>
            <a:endParaRPr lang="en-US" sz="2800" b="1">
              <a:latin typeface="Arial" pitchFamily="34" charset="0"/>
              <a:ea typeface="Arial-Rounded" pitchFamily="34" charset="0"/>
              <a:cs typeface="Arial" pitchFamily="34" charset="0"/>
            </a:endParaRPr>
          </a:p>
        </p:txBody>
      </p:sp>
      <p:sp>
        <p:nvSpPr>
          <p:cNvPr id="21" name="TextBox 20"/>
          <p:cNvSpPr txBox="1"/>
          <p:nvPr/>
        </p:nvSpPr>
        <p:spPr>
          <a:xfrm>
            <a:off x="1239341" y="4492797"/>
            <a:ext cx="6918037" cy="523208"/>
          </a:xfrm>
          <a:prstGeom prst="rect">
            <a:avLst/>
          </a:prstGeom>
          <a:solidFill>
            <a:schemeClr val="bg1"/>
          </a:solidFill>
        </p:spPr>
        <p:txBody>
          <a:bodyPr wrap="square" lIns="91428" tIns="45714" rIns="91428" bIns="45714" rtlCol="0">
            <a:spAutoFit/>
          </a:bodyPr>
          <a:lstStyle/>
          <a:p>
            <a:pPr algn="ctr"/>
            <a:r>
              <a:rPr lang="en-US" sz="2800" b="1" smtClean="0">
                <a:latin typeface="Arial" pitchFamily="34" charset="0"/>
                <a:ea typeface="Arial-Rounded" pitchFamily="34" charset="0"/>
                <a:cs typeface="Arial" pitchFamily="34" charset="0"/>
              </a:rPr>
              <a:t>Kết thúc câu có dấu gì?</a:t>
            </a:r>
            <a:endParaRPr lang="en-US" sz="2800" b="1">
              <a:latin typeface="Arial" pitchFamily="34" charset="0"/>
              <a:ea typeface="Arial-Rounded" pitchFamily="34" charset="0"/>
              <a:cs typeface="Arial" pitchFamily="34" charset="0"/>
            </a:endParaRPr>
          </a:p>
        </p:txBody>
      </p:sp>
      <p:sp>
        <p:nvSpPr>
          <p:cNvPr id="22" name="TextBox 21"/>
          <p:cNvSpPr txBox="1"/>
          <p:nvPr/>
        </p:nvSpPr>
        <p:spPr>
          <a:xfrm>
            <a:off x="1239341" y="4492797"/>
            <a:ext cx="6918037" cy="523208"/>
          </a:xfrm>
          <a:prstGeom prst="rect">
            <a:avLst/>
          </a:prstGeom>
          <a:solidFill>
            <a:schemeClr val="bg1"/>
          </a:solidFill>
        </p:spPr>
        <p:txBody>
          <a:bodyPr wrap="square" lIns="91428" tIns="45714" rIns="91428" bIns="45714" rtlCol="0">
            <a:spAutoFit/>
          </a:bodyPr>
          <a:lstStyle/>
          <a:p>
            <a:pPr algn="ctr"/>
            <a:r>
              <a:rPr lang="en-US" sz="2800" b="1" smtClean="0">
                <a:latin typeface="Arial" pitchFamily="34" charset="0"/>
                <a:ea typeface="Arial-Rounded" pitchFamily="34" charset="0"/>
                <a:cs typeface="Arial" pitchFamily="34" charset="0"/>
              </a:rPr>
              <a:t>Em hãy tìm từ dễ viết lẫn trong câu.</a:t>
            </a:r>
            <a:endParaRPr lang="en-US" sz="2800" b="1">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4199245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500"/>
                                        <p:tgtEl>
                                          <p:spTgt spid="20"/>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500"/>
                                        <p:tgtEl>
                                          <p:spTgt spid="21"/>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fade">
                                      <p:cBhvr>
                                        <p:cTn id="3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1" restart="whenNotActive" fill="hold" evtFilter="cancelBubble" nodeType="interactiveSeq">
                <p:stCondLst>
                  <p:cond evt="onClick" delay="0">
                    <p:tgtEl>
                      <p:spTgt spid="13"/>
                    </p:tgtEl>
                  </p:cond>
                </p:stCondLst>
                <p:endSync evt="end" delay="0">
                  <p:rtn val="all"/>
                </p:endSync>
                <p:childTnLst>
                  <p:par>
                    <p:cTn id="32" fill="hold">
                      <p:stCondLst>
                        <p:cond delay="0"/>
                      </p:stCondLst>
                      <p:childTnLst>
                        <p:par>
                          <p:cTn id="33" fill="hold">
                            <p:stCondLst>
                              <p:cond delay="0"/>
                            </p:stCondLst>
                            <p:childTnLst>
                              <p:par>
                                <p:cTn id="34" presetID="32" presetClass="emph" presetSubtype="0" fill="hold" grpId="0" nodeType="clickEffect">
                                  <p:stCondLst>
                                    <p:cond delay="0"/>
                                  </p:stCondLst>
                                  <p:childTnLst>
                                    <p:animRot by="120000">
                                      <p:cBhvr>
                                        <p:cTn id="35" dur="100" fill="hold">
                                          <p:stCondLst>
                                            <p:cond delay="0"/>
                                          </p:stCondLst>
                                        </p:cTn>
                                        <p:tgtEl>
                                          <p:spTgt spid="13"/>
                                        </p:tgtEl>
                                        <p:attrNameLst>
                                          <p:attrName>r</p:attrName>
                                        </p:attrNameLst>
                                      </p:cBhvr>
                                    </p:animRot>
                                    <p:animRot by="-240000">
                                      <p:cBhvr>
                                        <p:cTn id="36" dur="200" fill="hold">
                                          <p:stCondLst>
                                            <p:cond delay="200"/>
                                          </p:stCondLst>
                                        </p:cTn>
                                        <p:tgtEl>
                                          <p:spTgt spid="13"/>
                                        </p:tgtEl>
                                        <p:attrNameLst>
                                          <p:attrName>r</p:attrName>
                                        </p:attrNameLst>
                                      </p:cBhvr>
                                    </p:animRot>
                                    <p:animRot by="240000">
                                      <p:cBhvr>
                                        <p:cTn id="37" dur="200" fill="hold">
                                          <p:stCondLst>
                                            <p:cond delay="400"/>
                                          </p:stCondLst>
                                        </p:cTn>
                                        <p:tgtEl>
                                          <p:spTgt spid="13"/>
                                        </p:tgtEl>
                                        <p:attrNameLst>
                                          <p:attrName>r</p:attrName>
                                        </p:attrNameLst>
                                      </p:cBhvr>
                                    </p:animRot>
                                    <p:animRot by="-240000">
                                      <p:cBhvr>
                                        <p:cTn id="38" dur="200" fill="hold">
                                          <p:stCondLst>
                                            <p:cond delay="600"/>
                                          </p:stCondLst>
                                        </p:cTn>
                                        <p:tgtEl>
                                          <p:spTgt spid="13"/>
                                        </p:tgtEl>
                                        <p:attrNameLst>
                                          <p:attrName>r</p:attrName>
                                        </p:attrNameLst>
                                      </p:cBhvr>
                                    </p:animRot>
                                    <p:animRot by="120000">
                                      <p:cBhvr>
                                        <p:cTn id="39" dur="200" fill="hold">
                                          <p:stCondLst>
                                            <p:cond delay="800"/>
                                          </p:stCondLst>
                                        </p:cTn>
                                        <p:tgtEl>
                                          <p:spTgt spid="13"/>
                                        </p:tgtEl>
                                        <p:attrNameLst>
                                          <p:attrName>r</p:attrName>
                                        </p:attrNameLst>
                                      </p:cBhvr>
                                    </p:animRot>
                                  </p:childTnLst>
                                  <p:subTnLst>
                                    <p:audio>
                                      <p:cMediaNode>
                                        <p:cTn display="0" masterRel="sameClick">
                                          <p:stCondLst>
                                            <p:cond evt="begin" delay="0">
                                              <p:tn val="34"/>
                                            </p:cond>
                                          </p:stCondLst>
                                          <p:endCondLst>
                                            <p:cond evt="onStopAudio" delay="0">
                                              <p:tgtEl>
                                                <p:sldTgt/>
                                              </p:tgtEl>
                                            </p:cond>
                                          </p:endCondLst>
                                        </p:cTn>
                                        <p:tgtEl>
                                          <p:sndTgt r:embed="rId5" name="hammer.wav"/>
                                        </p:tgtEl>
                                      </p:cMediaNode>
                                    </p:audio>
                                  </p:subTnLst>
                                </p:cTn>
                              </p:par>
                              <p:par>
                                <p:cTn id="40" presetID="1" presetClass="mediacall" presetSubtype="0" fill="hold" nodeType="withEffect">
                                  <p:stCondLst>
                                    <p:cond delay="0"/>
                                  </p:stCondLst>
                                  <p:childTnLst>
                                    <p:cmd type="call" cmd="playFrom(0.0)">
                                      <p:cBhvr>
                                        <p:cTn id="41" dur="1659" fill="hold"/>
                                        <p:tgtEl>
                                          <p:spTgt spid="2"/>
                                        </p:tgtEl>
                                      </p:cBhvr>
                                    </p:cmd>
                                  </p:childTnLst>
                                </p:cTn>
                              </p:par>
                            </p:childTnLst>
                          </p:cTn>
                        </p:par>
                      </p:childTnLst>
                    </p:cTn>
                  </p:par>
                </p:childTnLst>
              </p:cTn>
              <p:nextCondLst>
                <p:cond evt="onClick" delay="0">
                  <p:tgtEl>
                    <p:spTgt spid="13"/>
                  </p:tgtEl>
                </p:cond>
              </p:nextCondLst>
            </p:seq>
            <p:seq concurrent="1" nextAc="seek">
              <p:cTn id="42" restart="whenNotActive" fill="hold" evtFilter="cancelBubble" nodeType="interactiveSeq">
                <p:stCondLst>
                  <p:cond evt="onClick" delay="0">
                    <p:tgtEl>
                      <p:spTgt spid="12"/>
                    </p:tgtEl>
                  </p:cond>
                </p:stCondLst>
                <p:endSync evt="end" delay="0">
                  <p:rtn val="all"/>
                </p:endSync>
                <p:childTnLst>
                  <p:par>
                    <p:cTn id="43" fill="hold">
                      <p:stCondLst>
                        <p:cond delay="0"/>
                      </p:stCondLst>
                      <p:childTnLst>
                        <p:par>
                          <p:cTn id="44" fill="hold">
                            <p:stCondLst>
                              <p:cond delay="0"/>
                            </p:stCondLst>
                            <p:childTnLst>
                              <p:par>
                                <p:cTn id="45" presetID="32" presetClass="emph" presetSubtype="0" fill="hold" grpId="0" nodeType="clickEffect">
                                  <p:stCondLst>
                                    <p:cond delay="0"/>
                                  </p:stCondLst>
                                  <p:childTnLst>
                                    <p:animRot by="120000">
                                      <p:cBhvr>
                                        <p:cTn id="46" dur="100" fill="hold">
                                          <p:stCondLst>
                                            <p:cond delay="0"/>
                                          </p:stCondLst>
                                        </p:cTn>
                                        <p:tgtEl>
                                          <p:spTgt spid="12"/>
                                        </p:tgtEl>
                                        <p:attrNameLst>
                                          <p:attrName>r</p:attrName>
                                        </p:attrNameLst>
                                      </p:cBhvr>
                                    </p:animRot>
                                    <p:animRot by="-240000">
                                      <p:cBhvr>
                                        <p:cTn id="47" dur="200" fill="hold">
                                          <p:stCondLst>
                                            <p:cond delay="200"/>
                                          </p:stCondLst>
                                        </p:cTn>
                                        <p:tgtEl>
                                          <p:spTgt spid="12"/>
                                        </p:tgtEl>
                                        <p:attrNameLst>
                                          <p:attrName>r</p:attrName>
                                        </p:attrNameLst>
                                      </p:cBhvr>
                                    </p:animRot>
                                    <p:animRot by="240000">
                                      <p:cBhvr>
                                        <p:cTn id="48" dur="200" fill="hold">
                                          <p:stCondLst>
                                            <p:cond delay="400"/>
                                          </p:stCondLst>
                                        </p:cTn>
                                        <p:tgtEl>
                                          <p:spTgt spid="12"/>
                                        </p:tgtEl>
                                        <p:attrNameLst>
                                          <p:attrName>r</p:attrName>
                                        </p:attrNameLst>
                                      </p:cBhvr>
                                    </p:animRot>
                                    <p:animRot by="-240000">
                                      <p:cBhvr>
                                        <p:cTn id="49" dur="200" fill="hold">
                                          <p:stCondLst>
                                            <p:cond delay="600"/>
                                          </p:stCondLst>
                                        </p:cTn>
                                        <p:tgtEl>
                                          <p:spTgt spid="12"/>
                                        </p:tgtEl>
                                        <p:attrNameLst>
                                          <p:attrName>r</p:attrName>
                                        </p:attrNameLst>
                                      </p:cBhvr>
                                    </p:animRot>
                                    <p:animRot by="120000">
                                      <p:cBhvr>
                                        <p:cTn id="50" dur="200" fill="hold">
                                          <p:stCondLst>
                                            <p:cond delay="800"/>
                                          </p:stCondLst>
                                        </p:cTn>
                                        <p:tgtEl>
                                          <p:spTgt spid="12"/>
                                        </p:tgtEl>
                                        <p:attrNameLst>
                                          <p:attrName>r</p:attrName>
                                        </p:attrNameLst>
                                      </p:cBhvr>
                                    </p:animRot>
                                  </p:childTnLst>
                                  <p:subTnLst>
                                    <p:audio>
                                      <p:cMediaNode>
                                        <p:cTn display="0" masterRel="sameClick">
                                          <p:stCondLst>
                                            <p:cond evt="begin" delay="0">
                                              <p:tn val="45"/>
                                            </p:cond>
                                          </p:stCondLst>
                                          <p:endCondLst>
                                            <p:cond evt="onStopAudio" delay="0">
                                              <p:tgtEl>
                                                <p:sldTgt/>
                                              </p:tgtEl>
                                            </p:cond>
                                          </p:endCondLst>
                                        </p:cTn>
                                        <p:tgtEl>
                                          <p:sndTgt r:embed="rId5" name="hammer.wav"/>
                                        </p:tgtEl>
                                      </p:cMediaNode>
                                    </p:audio>
                                  </p:subTnLst>
                                </p:cTn>
                              </p:par>
                              <p:par>
                                <p:cTn id="51" presetID="1" presetClass="mediacall" presetSubtype="0" fill="hold" nodeType="withEffect">
                                  <p:stCondLst>
                                    <p:cond delay="0"/>
                                  </p:stCondLst>
                                  <p:childTnLst>
                                    <p:cmd type="call" cmd="playFrom(0.0)">
                                      <p:cBhvr>
                                        <p:cTn id="52" dur="1659" fill="hold"/>
                                        <p:tgtEl>
                                          <p:spTgt spid="2"/>
                                        </p:tgtEl>
                                      </p:cBhvr>
                                    </p:cmd>
                                  </p:childTnLst>
                                </p:cTn>
                              </p:par>
                            </p:childTnLst>
                          </p:cTn>
                        </p:par>
                      </p:childTnLst>
                    </p:cTn>
                  </p:par>
                </p:childTnLst>
              </p:cTn>
              <p:nextCondLst>
                <p:cond evt="onClick" delay="0">
                  <p:tgtEl>
                    <p:spTgt spid="12"/>
                  </p:tgtEl>
                </p:cond>
              </p:nextCondLst>
            </p:seq>
            <p:seq concurrent="1" nextAc="seek">
              <p:cTn id="53" restart="whenNotActive" fill="hold" evtFilter="cancelBubble" nodeType="interactiveSeq">
                <p:stCondLst>
                  <p:cond evt="onClick" delay="0">
                    <p:tgtEl>
                      <p:spTgt spid="10"/>
                    </p:tgtEl>
                  </p:cond>
                </p:stCondLst>
                <p:endSync evt="end" delay="0">
                  <p:rtn val="all"/>
                </p:endSync>
                <p:childTnLst>
                  <p:par>
                    <p:cTn id="54" fill="hold">
                      <p:stCondLst>
                        <p:cond delay="0"/>
                      </p:stCondLst>
                      <p:childTnLst>
                        <p:par>
                          <p:cTn id="55" fill="hold">
                            <p:stCondLst>
                              <p:cond delay="0"/>
                            </p:stCondLst>
                            <p:childTnLst>
                              <p:par>
                                <p:cTn id="56" presetID="42" presetClass="path" presetSubtype="0" accel="50000" decel="50000" fill="hold" grpId="0" nodeType="clickEffect">
                                  <p:stCondLst>
                                    <p:cond delay="0"/>
                                  </p:stCondLst>
                                  <p:iterate type="lt">
                                    <p:tmPct val="0"/>
                                  </p:iterate>
                                  <p:childTnLst>
                                    <p:animMotion origin="layout" path="M -3.33333E-6 1.42107E-7 L 0.05417 0.1764 " pathEditMode="relative" rAng="0" ptsTypes="AA">
                                      <p:cBhvr>
                                        <p:cTn id="57" dur="2000" fill="hold"/>
                                        <p:tgtEl>
                                          <p:spTgt spid="10"/>
                                        </p:tgtEl>
                                        <p:attrNameLst>
                                          <p:attrName>ppt_x</p:attrName>
                                          <p:attrName>ppt_y</p:attrName>
                                        </p:attrNameLst>
                                      </p:cBhvr>
                                      <p:rCtr x="2708" y="8804"/>
                                    </p:animMotion>
                                  </p:childTnLst>
                                  <p:subTnLst>
                                    <p:audio>
                                      <p:cMediaNode vol="100000">
                                        <p:cTn display="0" masterRel="sameClick">
                                          <p:stCondLst>
                                            <p:cond evt="begin" delay="0">
                                              <p:tn val="56"/>
                                            </p:cond>
                                          </p:stCondLst>
                                          <p:endCondLst>
                                            <p:cond evt="onStopAudio" delay="0">
                                              <p:tgtEl>
                                                <p:sldTgt/>
                                              </p:tgtEl>
                                            </p:cond>
                                          </p:endCondLst>
                                        </p:cTn>
                                        <p:tgtEl>
                                          <p:sndTgt r:embed="rId6" name="applause.wav"/>
                                        </p:tgtEl>
                                      </p:cMediaNode>
                                    </p:audio>
                                  </p:subTnLst>
                                </p:cTn>
                              </p:par>
                            </p:childTnLst>
                          </p:cTn>
                        </p:par>
                      </p:childTnLst>
                    </p:cTn>
                  </p:par>
                </p:childTnLst>
              </p:cTn>
              <p:nextCondLst>
                <p:cond evt="onClick" delay="0">
                  <p:tgtEl>
                    <p:spTgt spid="10"/>
                  </p:tgtEl>
                </p:cond>
              </p:nextCondLst>
            </p:seq>
            <p:audio>
              <p:cMediaNode vol="100000">
                <p:cTn id="58" fill="hold" display="0">
                  <p:stCondLst>
                    <p:cond delay="indefinite"/>
                  </p:stCondLst>
                  <p:endCondLst>
                    <p:cond evt="onStopAudio" delay="0">
                      <p:tgtEl>
                        <p:sldTgt/>
                      </p:tgtEl>
                    </p:cond>
                  </p:endCondLst>
                </p:cTn>
                <p:tgtEl>
                  <p:spTgt spid="2"/>
                </p:tgtEl>
              </p:cMediaNode>
            </p:audio>
          </p:childTnLst>
        </p:cTn>
      </p:par>
    </p:tnLst>
    <p:bldLst>
      <p:bldP spid="12" grpId="0" animBg="1"/>
      <p:bldP spid="13" grpId="0" animBg="1"/>
      <p:bldP spid="10" grpId="0" animBg="1"/>
      <p:bldP spid="15" grpId="0"/>
      <p:bldP spid="19" grpId="0" animBg="1"/>
      <p:bldP spid="20" grpId="0" animBg="1"/>
      <p:bldP spid="21" grpId="0" animBg="1"/>
      <p:bldP spid="2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X.mp4">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1676400" y="285750"/>
            <a:ext cx="5257800" cy="5257800"/>
          </a:xfrm>
        </p:spPr>
      </p:pic>
    </p:spTree>
    <p:extLst>
      <p:ext uri="{BB962C8B-B14F-4D97-AF65-F5344CB8AC3E}">
        <p14:creationId xmlns:p14="http://schemas.microsoft.com/office/powerpoint/2010/main" val="260307591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vol="80000">
                <p:cTn id="7" fill="hold" display="0">
                  <p:stCondLst>
                    <p:cond delay="indefinite"/>
                  </p:stCondLst>
                </p:cTn>
                <p:tgtEl>
                  <p:spTgt spid="3"/>
                </p:tgtEl>
              </p:cMediaNode>
            </p:vide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16166" y="140752"/>
            <a:ext cx="609600" cy="6096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bg1"/>
                </a:solidFill>
                <a:latin typeface="Arial Rounded MT Bold" pitchFamily="34" charset="0"/>
                <a:cs typeface="Times New Roman" pitchFamily="18" charset="0"/>
              </a:rPr>
              <a:t>6</a:t>
            </a:r>
            <a:endParaRPr lang="en-US" sz="2800" b="1">
              <a:solidFill>
                <a:schemeClr val="bg1"/>
              </a:solidFill>
              <a:latin typeface="Arial Rounded MT Bold" pitchFamily="34" charset="0"/>
              <a:cs typeface="Times New Roman" pitchFamily="18" charset="0"/>
            </a:endParaRPr>
          </a:p>
        </p:txBody>
      </p:sp>
      <p:sp>
        <p:nvSpPr>
          <p:cNvPr id="3" name="TextBox 2"/>
          <p:cNvSpPr txBox="1"/>
          <p:nvPr/>
        </p:nvSpPr>
        <p:spPr>
          <a:xfrm>
            <a:off x="643084" y="140866"/>
            <a:ext cx="8094518" cy="954095"/>
          </a:xfrm>
          <a:prstGeom prst="rect">
            <a:avLst/>
          </a:prstGeom>
          <a:noFill/>
        </p:spPr>
        <p:txBody>
          <a:bodyPr wrap="square" lIns="91428" tIns="45714" rIns="91428" bIns="45714" rtlCol="0">
            <a:spAutoFit/>
          </a:bodyPr>
          <a:lstStyle/>
          <a:p>
            <a:pPr algn="just"/>
            <a:r>
              <a:rPr lang="en-US" sz="2800" b="1" smtClean="0">
                <a:latin typeface="Arial" pitchFamily="34" charset="0"/>
                <a:ea typeface="Arial-Rounded" pitchFamily="34" charset="0"/>
                <a:cs typeface="Arial" pitchFamily="34" charset="0"/>
              </a:rPr>
              <a:t>Quan sát tranh và dùng từ ngữ trong khung để </a:t>
            </a:r>
            <a:r>
              <a:rPr lang="en-US" sz="2800" b="1" smtClean="0">
                <a:latin typeface="Arial" pitchFamily="34" charset="0"/>
                <a:ea typeface="Arial-Rounded" pitchFamily="34" charset="0"/>
                <a:cs typeface="Arial" pitchFamily="34" charset="0"/>
              </a:rPr>
              <a:t>nói theo tranh</a:t>
            </a:r>
            <a:endParaRPr lang="en-US" sz="2800" b="1">
              <a:latin typeface="Arial" pitchFamily="34" charset="0"/>
              <a:ea typeface="Arial-Rounded" pitchFamily="34" charset="0"/>
              <a:cs typeface="Arial" pitchFamily="34" charset="0"/>
            </a:endParaRPr>
          </a:p>
        </p:txBody>
      </p:sp>
      <p:sp>
        <p:nvSpPr>
          <p:cNvPr id="16" name="TextBox 15"/>
          <p:cNvSpPr txBox="1"/>
          <p:nvPr/>
        </p:nvSpPr>
        <p:spPr>
          <a:xfrm>
            <a:off x="76200" y="1101874"/>
            <a:ext cx="8991600" cy="584763"/>
          </a:xfrm>
          <a:prstGeom prst="rect">
            <a:avLst/>
          </a:prstGeom>
          <a:solidFill>
            <a:schemeClr val="bg1"/>
          </a:solidFill>
          <a:ln w="12700">
            <a:solidFill>
              <a:srgbClr val="00B0F0"/>
            </a:solidFill>
          </a:ln>
        </p:spPr>
        <p:txBody>
          <a:bodyPr wrap="square" lIns="91428" tIns="45714" rIns="91428" bIns="45714" rtlCol="0">
            <a:spAutoFit/>
          </a:bodyPr>
          <a:lstStyle/>
          <a:p>
            <a:pPr algn="ctr"/>
            <a:r>
              <a:rPr lang="en-US" sz="3200" smtClean="0">
                <a:latin typeface="Arial" pitchFamily="34" charset="0"/>
                <a:ea typeface="Arial-Rounded" pitchFamily="34" charset="0"/>
                <a:cs typeface="Arial" pitchFamily="34" charset="0"/>
              </a:rPr>
              <a:t>đèn đỏ 	nguy hiểm	đèn xanh	   qua đường</a:t>
            </a:r>
            <a:endParaRPr lang="en-US" sz="3200">
              <a:latin typeface="Arial" pitchFamily="34" charset="0"/>
              <a:ea typeface="Arial-Rounded" pitchFamily="34" charset="0"/>
              <a:cs typeface="Arial" pitchFamily="34" charset="0"/>
            </a:endParaRPr>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966" y="2049756"/>
            <a:ext cx="3962400" cy="237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41877" y="1977525"/>
            <a:ext cx="3895725" cy="2493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44579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p:cNvSpPr txBox="1"/>
          <p:nvPr/>
        </p:nvSpPr>
        <p:spPr>
          <a:xfrm>
            <a:off x="1179281" y="4431803"/>
            <a:ext cx="6918037" cy="523208"/>
          </a:xfrm>
          <a:prstGeom prst="rect">
            <a:avLst/>
          </a:prstGeom>
          <a:solidFill>
            <a:schemeClr val="bg1"/>
          </a:solidFill>
        </p:spPr>
        <p:txBody>
          <a:bodyPr wrap="square" lIns="91428" tIns="45714" rIns="91428" bIns="45714" rtlCol="0">
            <a:spAutoFit/>
          </a:bodyPr>
          <a:lstStyle/>
          <a:p>
            <a:pPr algn="ctr"/>
            <a:r>
              <a:rPr lang="en-US" sz="2800" b="1" smtClean="0">
                <a:latin typeface="Arial" pitchFamily="34" charset="0"/>
                <a:ea typeface="Arial-Rounded" pitchFamily="34" charset="0"/>
                <a:cs typeface="Arial" pitchFamily="34" charset="0"/>
              </a:rPr>
              <a:t>Đoạn trên có mấy câu?</a:t>
            </a:r>
            <a:endParaRPr lang="en-US" sz="2800" b="1">
              <a:latin typeface="Arial" pitchFamily="34" charset="0"/>
              <a:ea typeface="Arial-Rounded" pitchFamily="34" charset="0"/>
              <a:cs typeface="Arial" pitchFamily="34" charset="0"/>
            </a:endParaRPr>
          </a:p>
        </p:txBody>
      </p:sp>
      <p:grpSp>
        <p:nvGrpSpPr>
          <p:cNvPr id="2" name="Group 1"/>
          <p:cNvGrpSpPr/>
          <p:nvPr/>
        </p:nvGrpSpPr>
        <p:grpSpPr>
          <a:xfrm>
            <a:off x="117764" y="895351"/>
            <a:ext cx="8873836" cy="3536452"/>
            <a:chOff x="744680" y="1657350"/>
            <a:chExt cx="7809345" cy="2705100"/>
          </a:xfrm>
        </p:grpSpPr>
        <p:sp>
          <p:nvSpPr>
            <p:cNvPr id="3" name="Rectangle 2"/>
            <p:cNvSpPr/>
            <p:nvPr/>
          </p:nvSpPr>
          <p:spPr>
            <a:xfrm>
              <a:off x="744680" y="1657350"/>
              <a:ext cx="7809345" cy="2705100"/>
            </a:xfrm>
            <a:custGeom>
              <a:avLst/>
              <a:gdLst>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0 w 7809345"/>
                <a:gd name="connsiteY4"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47 w 7809392"/>
                <a:gd name="connsiteY0" fmla="*/ 0 h 2895600"/>
                <a:gd name="connsiteX1" fmla="*/ 7809392 w 7809392"/>
                <a:gd name="connsiteY1" fmla="*/ 0 h 2895600"/>
                <a:gd name="connsiteX2" fmla="*/ 7809392 w 7809392"/>
                <a:gd name="connsiteY2" fmla="*/ 2895600 h 2895600"/>
                <a:gd name="connsiteX3" fmla="*/ 47 w 7809392"/>
                <a:gd name="connsiteY3" fmla="*/ 2895600 h 2895600"/>
                <a:gd name="connsiteX4" fmla="*/ 144366 w 7809392"/>
                <a:gd name="connsiteY4" fmla="*/ 628650 h 2895600"/>
                <a:gd name="connsiteX5" fmla="*/ 47 w 7809392"/>
                <a:gd name="connsiteY5" fmla="*/ 0 h 2895600"/>
                <a:gd name="connsiteX0" fmla="*/ 47 w 7809392"/>
                <a:gd name="connsiteY0" fmla="*/ 0 h 2895600"/>
                <a:gd name="connsiteX1" fmla="*/ 7809392 w 7809392"/>
                <a:gd name="connsiteY1" fmla="*/ 0 h 2895600"/>
                <a:gd name="connsiteX2" fmla="*/ 7809392 w 7809392"/>
                <a:gd name="connsiteY2" fmla="*/ 2895600 h 2895600"/>
                <a:gd name="connsiteX3" fmla="*/ 47 w 7809392"/>
                <a:gd name="connsiteY3" fmla="*/ 2895600 h 2895600"/>
                <a:gd name="connsiteX4" fmla="*/ 144366 w 7809392"/>
                <a:gd name="connsiteY4" fmla="*/ 793750 h 2895600"/>
                <a:gd name="connsiteX5" fmla="*/ 47 w 7809392"/>
                <a:gd name="connsiteY5" fmla="*/ 0 h 2895600"/>
                <a:gd name="connsiteX0" fmla="*/ 72 w 7809417"/>
                <a:gd name="connsiteY0" fmla="*/ 0 h 2895600"/>
                <a:gd name="connsiteX1" fmla="*/ 7809417 w 7809417"/>
                <a:gd name="connsiteY1" fmla="*/ 0 h 2895600"/>
                <a:gd name="connsiteX2" fmla="*/ 7809417 w 7809417"/>
                <a:gd name="connsiteY2" fmla="*/ 2895600 h 2895600"/>
                <a:gd name="connsiteX3" fmla="*/ 72 w 7809417"/>
                <a:gd name="connsiteY3" fmla="*/ 2895600 h 2895600"/>
                <a:gd name="connsiteX4" fmla="*/ 106291 w 7809417"/>
                <a:gd name="connsiteY4" fmla="*/ 793750 h 2895600"/>
                <a:gd name="connsiteX5" fmla="*/ 72 w 7809417"/>
                <a:gd name="connsiteY5" fmla="*/ 0 h 2895600"/>
                <a:gd name="connsiteX0" fmla="*/ 555703 w 8365048"/>
                <a:gd name="connsiteY0" fmla="*/ 0 h 2895600"/>
                <a:gd name="connsiteX1" fmla="*/ 8365048 w 8365048"/>
                <a:gd name="connsiteY1" fmla="*/ 0 h 2895600"/>
                <a:gd name="connsiteX2" fmla="*/ 8365048 w 8365048"/>
                <a:gd name="connsiteY2" fmla="*/ 2895600 h 2895600"/>
                <a:gd name="connsiteX3" fmla="*/ 555703 w 8365048"/>
                <a:gd name="connsiteY3" fmla="*/ 2895600 h 2895600"/>
                <a:gd name="connsiteX4" fmla="*/ 649223 w 8365048"/>
                <a:gd name="connsiteY4" fmla="*/ 1670050 h 2895600"/>
                <a:gd name="connsiteX5" fmla="*/ 661922 w 8365048"/>
                <a:gd name="connsiteY5" fmla="*/ 793750 h 2895600"/>
                <a:gd name="connsiteX6" fmla="*/ 555703 w 8365048"/>
                <a:gd name="connsiteY6" fmla="*/ 0 h 2895600"/>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93520 w 7809345"/>
                <a:gd name="connsiteY4" fmla="*/ 1670050 h 2895600"/>
                <a:gd name="connsiteX5" fmla="*/ 106219 w 7809345"/>
                <a:gd name="connsiteY5" fmla="*/ 793750 h 2895600"/>
                <a:gd name="connsiteX6" fmla="*/ 0 w 7809345"/>
                <a:gd name="connsiteY6" fmla="*/ 0 h 2895600"/>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118920 w 7809345"/>
                <a:gd name="connsiteY4" fmla="*/ 1720850 h 2895600"/>
                <a:gd name="connsiteX5" fmla="*/ 106219 w 7809345"/>
                <a:gd name="connsiteY5" fmla="*/ 793750 h 2895600"/>
                <a:gd name="connsiteX6" fmla="*/ 0 w 7809345"/>
                <a:gd name="connsiteY6" fmla="*/ 0 h 2895600"/>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118920 w 7809345"/>
                <a:gd name="connsiteY4" fmla="*/ 1720850 h 2895600"/>
                <a:gd name="connsiteX5" fmla="*/ 131619 w 7809345"/>
                <a:gd name="connsiteY5" fmla="*/ 806450 h 2895600"/>
                <a:gd name="connsiteX6" fmla="*/ 0 w 7809345"/>
                <a:gd name="connsiteY6" fmla="*/ 0 h 289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09345" h="2895600">
                  <a:moveTo>
                    <a:pt x="0" y="0"/>
                  </a:moveTo>
                  <a:lnTo>
                    <a:pt x="7809345" y="0"/>
                  </a:lnTo>
                  <a:lnTo>
                    <a:pt x="7809345" y="2895600"/>
                  </a:lnTo>
                  <a:lnTo>
                    <a:pt x="0" y="2895600"/>
                  </a:lnTo>
                  <a:cubicBezTo>
                    <a:pt x="77163" y="2176992"/>
                    <a:pt x="101217" y="2071158"/>
                    <a:pt x="118920" y="1720850"/>
                  </a:cubicBezTo>
                  <a:cubicBezTo>
                    <a:pt x="136623" y="1370542"/>
                    <a:pt x="138739" y="1078442"/>
                    <a:pt x="131619" y="806450"/>
                  </a:cubicBezTo>
                  <a:cubicBezTo>
                    <a:pt x="108913" y="558800"/>
                    <a:pt x="48106" y="209550"/>
                    <a:pt x="0" y="0"/>
                  </a:cubicBezTo>
                  <a:close/>
                </a:path>
              </a:pathLst>
            </a:custGeom>
            <a:solidFill>
              <a:srgbClr val="FBD6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
            <p:cNvSpPr/>
            <p:nvPr/>
          </p:nvSpPr>
          <p:spPr>
            <a:xfrm>
              <a:off x="1012918" y="1780006"/>
              <a:ext cx="7406990" cy="2466143"/>
            </a:xfrm>
            <a:custGeom>
              <a:avLst/>
              <a:gdLst>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0 w 7809345"/>
                <a:gd name="connsiteY4"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47 w 7809392"/>
                <a:gd name="connsiteY0" fmla="*/ 0 h 2895600"/>
                <a:gd name="connsiteX1" fmla="*/ 7809392 w 7809392"/>
                <a:gd name="connsiteY1" fmla="*/ 0 h 2895600"/>
                <a:gd name="connsiteX2" fmla="*/ 7809392 w 7809392"/>
                <a:gd name="connsiteY2" fmla="*/ 2895600 h 2895600"/>
                <a:gd name="connsiteX3" fmla="*/ 47 w 7809392"/>
                <a:gd name="connsiteY3" fmla="*/ 2895600 h 2895600"/>
                <a:gd name="connsiteX4" fmla="*/ 144366 w 7809392"/>
                <a:gd name="connsiteY4" fmla="*/ 628650 h 2895600"/>
                <a:gd name="connsiteX5" fmla="*/ 47 w 7809392"/>
                <a:gd name="connsiteY5" fmla="*/ 0 h 2895600"/>
                <a:gd name="connsiteX0" fmla="*/ 44 w 7809389"/>
                <a:gd name="connsiteY0" fmla="*/ 0 h 2895600"/>
                <a:gd name="connsiteX1" fmla="*/ 7809389 w 7809389"/>
                <a:gd name="connsiteY1" fmla="*/ 0 h 2895600"/>
                <a:gd name="connsiteX2" fmla="*/ 7809389 w 7809389"/>
                <a:gd name="connsiteY2" fmla="*/ 2895600 h 2895600"/>
                <a:gd name="connsiteX3" fmla="*/ 44 w 7809389"/>
                <a:gd name="connsiteY3" fmla="*/ 2895600 h 2895600"/>
                <a:gd name="connsiteX4" fmla="*/ 159033 w 7809389"/>
                <a:gd name="connsiteY4" fmla="*/ 1016020 h 2895600"/>
                <a:gd name="connsiteX5" fmla="*/ 44 w 7809389"/>
                <a:gd name="connsiteY5" fmla="*/ 0 h 2895600"/>
                <a:gd name="connsiteX0" fmla="*/ 582152 w 8391497"/>
                <a:gd name="connsiteY0" fmla="*/ 0 h 2895600"/>
                <a:gd name="connsiteX1" fmla="*/ 8391497 w 8391497"/>
                <a:gd name="connsiteY1" fmla="*/ 0 h 2895600"/>
                <a:gd name="connsiteX2" fmla="*/ 8391497 w 8391497"/>
                <a:gd name="connsiteY2" fmla="*/ 2895600 h 2895600"/>
                <a:gd name="connsiteX3" fmla="*/ 582152 w 8391497"/>
                <a:gd name="connsiteY3" fmla="*/ 2895600 h 2895600"/>
                <a:gd name="connsiteX4" fmla="*/ 741141 w 8391497"/>
                <a:gd name="connsiteY4" fmla="*/ 1016020 h 2895600"/>
                <a:gd name="connsiteX5" fmla="*/ 572769 w 8391497"/>
                <a:gd name="connsiteY5" fmla="*/ 448384 h 2895600"/>
                <a:gd name="connsiteX6" fmla="*/ 582152 w 8391497"/>
                <a:gd name="connsiteY6" fmla="*/ 0 h 2895600"/>
                <a:gd name="connsiteX0" fmla="*/ 74435 w 7883780"/>
                <a:gd name="connsiteY0" fmla="*/ 0 h 2895600"/>
                <a:gd name="connsiteX1" fmla="*/ 7883780 w 7883780"/>
                <a:gd name="connsiteY1" fmla="*/ 0 h 2895600"/>
                <a:gd name="connsiteX2" fmla="*/ 7883780 w 7883780"/>
                <a:gd name="connsiteY2" fmla="*/ 2895600 h 2895600"/>
                <a:gd name="connsiteX3" fmla="*/ 74435 w 7883780"/>
                <a:gd name="connsiteY3" fmla="*/ 2895600 h 2895600"/>
                <a:gd name="connsiteX4" fmla="*/ 233424 w 7883780"/>
                <a:gd name="connsiteY4" fmla="*/ 1016020 h 2895600"/>
                <a:gd name="connsiteX5" fmla="*/ 65052 w 7883780"/>
                <a:gd name="connsiteY5" fmla="*/ 448384 h 2895600"/>
                <a:gd name="connsiteX6" fmla="*/ 74435 w 7883780"/>
                <a:gd name="connsiteY6" fmla="*/ 0 h 2895600"/>
                <a:gd name="connsiteX0" fmla="*/ 55299 w 7864644"/>
                <a:gd name="connsiteY0" fmla="*/ 0 h 2895600"/>
                <a:gd name="connsiteX1" fmla="*/ 7864644 w 7864644"/>
                <a:gd name="connsiteY1" fmla="*/ 0 h 2895600"/>
                <a:gd name="connsiteX2" fmla="*/ 7864644 w 7864644"/>
                <a:gd name="connsiteY2" fmla="*/ 2895600 h 2895600"/>
                <a:gd name="connsiteX3" fmla="*/ 55299 w 7864644"/>
                <a:gd name="connsiteY3" fmla="*/ 2895600 h 2895600"/>
                <a:gd name="connsiteX4" fmla="*/ 214288 w 7864644"/>
                <a:gd name="connsiteY4" fmla="*/ 1016020 h 2895600"/>
                <a:gd name="connsiteX5" fmla="*/ 45916 w 7864644"/>
                <a:gd name="connsiteY5" fmla="*/ 448384 h 2895600"/>
                <a:gd name="connsiteX6" fmla="*/ 55299 w 7864644"/>
                <a:gd name="connsiteY6" fmla="*/ 0 h 2895600"/>
                <a:gd name="connsiteX0" fmla="*/ 55299 w 7864644"/>
                <a:gd name="connsiteY0" fmla="*/ 0 h 2895600"/>
                <a:gd name="connsiteX1" fmla="*/ 7864644 w 7864644"/>
                <a:gd name="connsiteY1" fmla="*/ 0 h 2895600"/>
                <a:gd name="connsiteX2" fmla="*/ 7864644 w 7864644"/>
                <a:gd name="connsiteY2" fmla="*/ 2895600 h 2895600"/>
                <a:gd name="connsiteX3" fmla="*/ 55299 w 7864644"/>
                <a:gd name="connsiteY3" fmla="*/ 2895600 h 2895600"/>
                <a:gd name="connsiteX4" fmla="*/ 214288 w 7864644"/>
                <a:gd name="connsiteY4" fmla="*/ 1016020 h 2895600"/>
                <a:gd name="connsiteX5" fmla="*/ 45916 w 7864644"/>
                <a:gd name="connsiteY5" fmla="*/ 448384 h 2895600"/>
                <a:gd name="connsiteX6" fmla="*/ 55299 w 7864644"/>
                <a:gd name="connsiteY6" fmla="*/ 0 h 2895600"/>
                <a:gd name="connsiteX0" fmla="*/ 579978 w 8389323"/>
                <a:gd name="connsiteY0" fmla="*/ 0 h 2895600"/>
                <a:gd name="connsiteX1" fmla="*/ 8389323 w 8389323"/>
                <a:gd name="connsiteY1" fmla="*/ 0 h 2895600"/>
                <a:gd name="connsiteX2" fmla="*/ 8389323 w 8389323"/>
                <a:gd name="connsiteY2" fmla="*/ 2895600 h 2895600"/>
                <a:gd name="connsiteX3" fmla="*/ 579978 w 8389323"/>
                <a:gd name="connsiteY3" fmla="*/ 2895600 h 2895600"/>
                <a:gd name="connsiteX4" fmla="*/ 570596 w 8389323"/>
                <a:gd name="connsiteY4" fmla="*/ 1625991 h 2895600"/>
                <a:gd name="connsiteX5" fmla="*/ 738967 w 8389323"/>
                <a:gd name="connsiteY5" fmla="*/ 1016020 h 2895600"/>
                <a:gd name="connsiteX6" fmla="*/ 570595 w 8389323"/>
                <a:gd name="connsiteY6" fmla="*/ 448384 h 2895600"/>
                <a:gd name="connsiteX7" fmla="*/ 579978 w 8389323"/>
                <a:gd name="connsiteY7" fmla="*/ 0 h 2895600"/>
                <a:gd name="connsiteX0" fmla="*/ 55299 w 7864644"/>
                <a:gd name="connsiteY0" fmla="*/ 0 h 2895600"/>
                <a:gd name="connsiteX1" fmla="*/ 7864644 w 7864644"/>
                <a:gd name="connsiteY1" fmla="*/ 0 h 2895600"/>
                <a:gd name="connsiteX2" fmla="*/ 7864644 w 7864644"/>
                <a:gd name="connsiteY2" fmla="*/ 2895600 h 2895600"/>
                <a:gd name="connsiteX3" fmla="*/ 55299 w 7864644"/>
                <a:gd name="connsiteY3" fmla="*/ 2895600 h 2895600"/>
                <a:gd name="connsiteX4" fmla="*/ 45917 w 7864644"/>
                <a:gd name="connsiteY4" fmla="*/ 1625991 h 2895600"/>
                <a:gd name="connsiteX5" fmla="*/ 214288 w 7864644"/>
                <a:gd name="connsiteY5" fmla="*/ 1016020 h 2895600"/>
                <a:gd name="connsiteX6" fmla="*/ 45916 w 7864644"/>
                <a:gd name="connsiteY6" fmla="*/ 448384 h 2895600"/>
                <a:gd name="connsiteX7" fmla="*/ 55299 w 7864644"/>
                <a:gd name="connsiteY7" fmla="*/ 0 h 2895600"/>
                <a:gd name="connsiteX0" fmla="*/ 55299 w 7864644"/>
                <a:gd name="connsiteY0" fmla="*/ 0 h 2895600"/>
                <a:gd name="connsiteX1" fmla="*/ 7864644 w 7864644"/>
                <a:gd name="connsiteY1" fmla="*/ 0 h 2895600"/>
                <a:gd name="connsiteX2" fmla="*/ 7732620 w 7864644"/>
                <a:gd name="connsiteY2" fmla="*/ 510363 h 2895600"/>
                <a:gd name="connsiteX3" fmla="*/ 7864644 w 7864644"/>
                <a:gd name="connsiteY3" fmla="*/ 2895600 h 2895600"/>
                <a:gd name="connsiteX4" fmla="*/ 55299 w 7864644"/>
                <a:gd name="connsiteY4" fmla="*/ 2895600 h 2895600"/>
                <a:gd name="connsiteX5" fmla="*/ 45917 w 7864644"/>
                <a:gd name="connsiteY5" fmla="*/ 1625991 h 2895600"/>
                <a:gd name="connsiteX6" fmla="*/ 214288 w 7864644"/>
                <a:gd name="connsiteY6" fmla="*/ 1016020 h 2895600"/>
                <a:gd name="connsiteX7" fmla="*/ 45916 w 7864644"/>
                <a:gd name="connsiteY7" fmla="*/ 448384 h 2895600"/>
                <a:gd name="connsiteX8" fmla="*/ 55299 w 7864644"/>
                <a:gd name="connsiteY8" fmla="*/ 0 h 2895600"/>
                <a:gd name="connsiteX0" fmla="*/ 55299 w 7879425"/>
                <a:gd name="connsiteY0" fmla="*/ 0 h 2895600"/>
                <a:gd name="connsiteX1" fmla="*/ 7864644 w 7879425"/>
                <a:gd name="connsiteY1" fmla="*/ 0 h 2895600"/>
                <a:gd name="connsiteX2" fmla="*/ 7732620 w 7879425"/>
                <a:gd name="connsiteY2" fmla="*/ 510363 h 2895600"/>
                <a:gd name="connsiteX3" fmla="*/ 7879313 w 7879425"/>
                <a:gd name="connsiteY3" fmla="*/ 928723 h 2895600"/>
                <a:gd name="connsiteX4" fmla="*/ 7864644 w 7879425"/>
                <a:gd name="connsiteY4" fmla="*/ 2895600 h 2895600"/>
                <a:gd name="connsiteX5" fmla="*/ 55299 w 7879425"/>
                <a:gd name="connsiteY5" fmla="*/ 2895600 h 2895600"/>
                <a:gd name="connsiteX6" fmla="*/ 45917 w 7879425"/>
                <a:gd name="connsiteY6" fmla="*/ 1625991 h 2895600"/>
                <a:gd name="connsiteX7" fmla="*/ 214288 w 7879425"/>
                <a:gd name="connsiteY7" fmla="*/ 1016020 h 2895600"/>
                <a:gd name="connsiteX8" fmla="*/ 45916 w 7879425"/>
                <a:gd name="connsiteY8" fmla="*/ 448384 h 2895600"/>
                <a:gd name="connsiteX9" fmla="*/ 55299 w 7879425"/>
                <a:gd name="connsiteY9" fmla="*/ 0 h 2895600"/>
                <a:gd name="connsiteX0" fmla="*/ 55299 w 7879425"/>
                <a:gd name="connsiteY0" fmla="*/ 0 h 2895600"/>
                <a:gd name="connsiteX1" fmla="*/ 7864644 w 7879425"/>
                <a:gd name="connsiteY1" fmla="*/ 0 h 2895600"/>
                <a:gd name="connsiteX2" fmla="*/ 7732620 w 7879425"/>
                <a:gd name="connsiteY2" fmla="*/ 510363 h 2895600"/>
                <a:gd name="connsiteX3" fmla="*/ 7879313 w 7879425"/>
                <a:gd name="connsiteY3" fmla="*/ 928723 h 2895600"/>
                <a:gd name="connsiteX4" fmla="*/ 7688611 w 7879425"/>
                <a:gd name="connsiteY4" fmla="*/ 1734454 h 2895600"/>
                <a:gd name="connsiteX5" fmla="*/ 7864644 w 7879425"/>
                <a:gd name="connsiteY5" fmla="*/ 2895600 h 2895600"/>
                <a:gd name="connsiteX6" fmla="*/ 55299 w 7879425"/>
                <a:gd name="connsiteY6" fmla="*/ 2895600 h 2895600"/>
                <a:gd name="connsiteX7" fmla="*/ 45917 w 7879425"/>
                <a:gd name="connsiteY7" fmla="*/ 1625991 h 2895600"/>
                <a:gd name="connsiteX8" fmla="*/ 214288 w 7879425"/>
                <a:gd name="connsiteY8" fmla="*/ 1016020 h 2895600"/>
                <a:gd name="connsiteX9" fmla="*/ 45916 w 7879425"/>
                <a:gd name="connsiteY9" fmla="*/ 448384 h 2895600"/>
                <a:gd name="connsiteX10" fmla="*/ 55299 w 7879425"/>
                <a:gd name="connsiteY10"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69257 w 7925560"/>
                <a:gd name="connsiteY0" fmla="*/ 0 h 2895600"/>
                <a:gd name="connsiteX1" fmla="*/ 7878602 w 7925560"/>
                <a:gd name="connsiteY1" fmla="*/ 0 h 2895600"/>
                <a:gd name="connsiteX2" fmla="*/ 7746578 w 7925560"/>
                <a:gd name="connsiteY2" fmla="*/ 510363 h 2895600"/>
                <a:gd name="connsiteX3" fmla="*/ 7893271 w 7925560"/>
                <a:gd name="connsiteY3" fmla="*/ 928723 h 2895600"/>
                <a:gd name="connsiteX4" fmla="*/ 7643892 w 7925560"/>
                <a:gd name="connsiteY4" fmla="*/ 1734454 h 2895600"/>
                <a:gd name="connsiteX5" fmla="*/ 7922608 w 7925560"/>
                <a:gd name="connsiteY5" fmla="*/ 2462711 h 2895600"/>
                <a:gd name="connsiteX6" fmla="*/ 7878602 w 7925560"/>
                <a:gd name="connsiteY6" fmla="*/ 2895600 h 2895600"/>
                <a:gd name="connsiteX7" fmla="*/ 69257 w 7925560"/>
                <a:gd name="connsiteY7" fmla="*/ 2895600 h 2895600"/>
                <a:gd name="connsiteX8" fmla="*/ 59875 w 7925560"/>
                <a:gd name="connsiteY8" fmla="*/ 1625991 h 2895600"/>
                <a:gd name="connsiteX9" fmla="*/ 228246 w 7925560"/>
                <a:gd name="connsiteY9" fmla="*/ 1016020 h 2895600"/>
                <a:gd name="connsiteX10" fmla="*/ 59874 w 7925560"/>
                <a:gd name="connsiteY10" fmla="*/ 448384 h 2895600"/>
                <a:gd name="connsiteX11" fmla="*/ 69257 w 7925560"/>
                <a:gd name="connsiteY11" fmla="*/ 0 h 2895600"/>
                <a:gd name="connsiteX0" fmla="*/ 64294 w 7920597"/>
                <a:gd name="connsiteY0" fmla="*/ 0 h 2895600"/>
                <a:gd name="connsiteX1" fmla="*/ 7873639 w 7920597"/>
                <a:gd name="connsiteY1" fmla="*/ 0 h 2895600"/>
                <a:gd name="connsiteX2" fmla="*/ 7741615 w 7920597"/>
                <a:gd name="connsiteY2" fmla="*/ 510363 h 2895600"/>
                <a:gd name="connsiteX3" fmla="*/ 7888308 w 7920597"/>
                <a:gd name="connsiteY3" fmla="*/ 928723 h 2895600"/>
                <a:gd name="connsiteX4" fmla="*/ 7638929 w 7920597"/>
                <a:gd name="connsiteY4" fmla="*/ 1734454 h 2895600"/>
                <a:gd name="connsiteX5" fmla="*/ 7917645 w 7920597"/>
                <a:gd name="connsiteY5" fmla="*/ 2462711 h 2895600"/>
                <a:gd name="connsiteX6" fmla="*/ 7873639 w 7920597"/>
                <a:gd name="connsiteY6" fmla="*/ 2895600 h 2895600"/>
                <a:gd name="connsiteX7" fmla="*/ 64294 w 7920597"/>
                <a:gd name="connsiteY7" fmla="*/ 2895600 h 2895600"/>
                <a:gd name="connsiteX8" fmla="*/ 54912 w 7920597"/>
                <a:gd name="connsiteY8" fmla="*/ 1625991 h 2895600"/>
                <a:gd name="connsiteX9" fmla="*/ 223283 w 7920597"/>
                <a:gd name="connsiteY9" fmla="*/ 1016020 h 2895600"/>
                <a:gd name="connsiteX10" fmla="*/ 54911 w 7920597"/>
                <a:gd name="connsiteY10" fmla="*/ 448384 h 2895600"/>
                <a:gd name="connsiteX11" fmla="*/ 64294 w 7920597"/>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28503 w 7920841"/>
                <a:gd name="connsiteY4" fmla="*/ 1908771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0841" h="2895600">
                  <a:moveTo>
                    <a:pt x="64538" y="0"/>
                  </a:moveTo>
                  <a:lnTo>
                    <a:pt x="7873883" y="0"/>
                  </a:lnTo>
                  <a:cubicBezTo>
                    <a:pt x="7868993" y="170121"/>
                    <a:pt x="7746749" y="340242"/>
                    <a:pt x="7741859" y="510363"/>
                  </a:cubicBezTo>
                  <a:cubicBezTo>
                    <a:pt x="7736969" y="634322"/>
                    <a:pt x="7849435" y="727289"/>
                    <a:pt x="7888552" y="928723"/>
                  </a:cubicBezTo>
                  <a:cubicBezTo>
                    <a:pt x="7913001" y="1248950"/>
                    <a:pt x="7662734" y="1526565"/>
                    <a:pt x="7628503" y="1908771"/>
                  </a:cubicBezTo>
                  <a:cubicBezTo>
                    <a:pt x="7682290" y="2280647"/>
                    <a:pt x="7805425" y="2168309"/>
                    <a:pt x="7917889" y="2462711"/>
                  </a:cubicBezTo>
                  <a:cubicBezTo>
                    <a:pt x="7932559" y="2622502"/>
                    <a:pt x="7888552" y="2751304"/>
                    <a:pt x="7873883" y="2895600"/>
                  </a:cubicBezTo>
                  <a:lnTo>
                    <a:pt x="64538" y="2895600"/>
                  </a:lnTo>
                  <a:cubicBezTo>
                    <a:pt x="362813" y="2461907"/>
                    <a:pt x="28658" y="1939254"/>
                    <a:pt x="55156" y="1625991"/>
                  </a:cubicBezTo>
                  <a:cubicBezTo>
                    <a:pt x="81654" y="1312728"/>
                    <a:pt x="190849" y="1284597"/>
                    <a:pt x="223527" y="1016020"/>
                  </a:cubicBezTo>
                  <a:cubicBezTo>
                    <a:pt x="191510" y="760517"/>
                    <a:pt x="161670" y="671953"/>
                    <a:pt x="55155" y="448384"/>
                  </a:cubicBezTo>
                  <a:cubicBezTo>
                    <a:pt x="28657" y="341026"/>
                    <a:pt x="-59486" y="203855"/>
                    <a:pt x="6453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Oval 20"/>
          <p:cNvSpPr/>
          <p:nvPr/>
        </p:nvSpPr>
        <p:spPr>
          <a:xfrm>
            <a:off x="117764" y="112075"/>
            <a:ext cx="609600" cy="6096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bg1"/>
                </a:solidFill>
                <a:latin typeface="Arial Rounded MT Bold" pitchFamily="34" charset="0"/>
                <a:cs typeface="Times New Roman" pitchFamily="18" charset="0"/>
              </a:rPr>
              <a:t>7</a:t>
            </a:r>
            <a:endParaRPr lang="en-US" sz="2800" b="1">
              <a:solidFill>
                <a:schemeClr val="bg1"/>
              </a:solidFill>
              <a:latin typeface="Arial Rounded MT Bold" pitchFamily="34" charset="0"/>
              <a:cs typeface="Times New Roman" pitchFamily="18" charset="0"/>
            </a:endParaRPr>
          </a:p>
        </p:txBody>
      </p:sp>
      <p:sp>
        <p:nvSpPr>
          <p:cNvPr id="22" name="TextBox 21"/>
          <p:cNvSpPr txBox="1"/>
          <p:nvPr/>
        </p:nvSpPr>
        <p:spPr>
          <a:xfrm>
            <a:off x="744682" y="199273"/>
            <a:ext cx="2379518" cy="523208"/>
          </a:xfrm>
          <a:prstGeom prst="rect">
            <a:avLst/>
          </a:prstGeom>
          <a:noFill/>
        </p:spPr>
        <p:txBody>
          <a:bodyPr wrap="square" lIns="91428" tIns="45714" rIns="91428" bIns="45714" rtlCol="0">
            <a:spAutoFit/>
          </a:bodyPr>
          <a:lstStyle/>
          <a:p>
            <a:pPr algn="just"/>
            <a:r>
              <a:rPr lang="en-US" sz="2800" b="1" smtClean="0">
                <a:latin typeface="Arial" pitchFamily="34" charset="0"/>
                <a:ea typeface="Arial-Rounded" pitchFamily="34" charset="0"/>
                <a:cs typeface="Arial" pitchFamily="34" charset="0"/>
              </a:rPr>
              <a:t>Nghe viết</a:t>
            </a:r>
            <a:endParaRPr lang="en-US" sz="2800" b="1">
              <a:latin typeface="Arial" pitchFamily="34" charset="0"/>
              <a:ea typeface="Arial-Rounded" pitchFamily="34" charset="0"/>
              <a:cs typeface="Arial" pitchFamily="34" charset="0"/>
            </a:endParaRPr>
          </a:p>
        </p:txBody>
      </p:sp>
      <p:sp>
        <p:nvSpPr>
          <p:cNvPr id="6" name="TextBox 5"/>
          <p:cNvSpPr txBox="1"/>
          <p:nvPr/>
        </p:nvSpPr>
        <p:spPr>
          <a:xfrm>
            <a:off x="914400" y="1759796"/>
            <a:ext cx="5330621" cy="1815870"/>
          </a:xfrm>
          <a:prstGeom prst="rect">
            <a:avLst/>
          </a:prstGeom>
          <a:noFill/>
        </p:spPr>
        <p:txBody>
          <a:bodyPr wrap="square" lIns="91428" tIns="45714" rIns="91428" bIns="45714" rtlCol="0">
            <a:spAutoFit/>
          </a:bodyPr>
          <a:lstStyle/>
          <a:p>
            <a:pPr algn="just"/>
            <a:r>
              <a:rPr lang="en-US" sz="2800">
                <a:latin typeface="Arial" pitchFamily="34" charset="0"/>
                <a:ea typeface="Arial-Rounded" pitchFamily="34" charset="0"/>
                <a:cs typeface="Arial" pitchFamily="34" charset="0"/>
              </a:rPr>
              <a:t> </a:t>
            </a:r>
            <a:r>
              <a:rPr lang="en-US" sz="2800" smtClean="0">
                <a:latin typeface="Arial" pitchFamily="34" charset="0"/>
                <a:ea typeface="Arial-Rounded" pitchFamily="34" charset="0"/>
                <a:cs typeface="Arial" pitchFamily="34" charset="0"/>
              </a:rPr>
              <a:t>      Đèn đỏ báo hiệu dừng lại. Đèn xanh báo hiệu được phép di chuyển. Đèn vàng báo hiệu đi chậm rồi dừng hẳn.</a:t>
            </a:r>
          </a:p>
        </p:txBody>
      </p:sp>
      <p:sp>
        <p:nvSpPr>
          <p:cNvPr id="11" name="TextBox 10"/>
          <p:cNvSpPr txBox="1"/>
          <p:nvPr/>
        </p:nvSpPr>
        <p:spPr>
          <a:xfrm>
            <a:off x="1026883" y="4431803"/>
            <a:ext cx="6918037" cy="523208"/>
          </a:xfrm>
          <a:prstGeom prst="rect">
            <a:avLst/>
          </a:prstGeom>
          <a:solidFill>
            <a:schemeClr val="bg1"/>
          </a:solidFill>
        </p:spPr>
        <p:txBody>
          <a:bodyPr wrap="square" lIns="91428" tIns="45714" rIns="91428" bIns="45714" rtlCol="0">
            <a:spAutoFit/>
          </a:bodyPr>
          <a:lstStyle/>
          <a:p>
            <a:pPr algn="ctr"/>
            <a:r>
              <a:rPr lang="en-US" sz="2800" b="1" smtClean="0">
                <a:latin typeface="Arial" pitchFamily="34" charset="0"/>
                <a:ea typeface="Arial-Rounded" pitchFamily="34" charset="0"/>
                <a:cs typeface="Arial" pitchFamily="34" charset="0"/>
              </a:rPr>
              <a:t>Khi viết chữ đầu dòng, ta lưu ý gì?</a:t>
            </a:r>
            <a:endParaRPr lang="en-US" sz="2800" b="1">
              <a:latin typeface="Arial" pitchFamily="34" charset="0"/>
              <a:ea typeface="Arial-Rounded" pitchFamily="34" charset="0"/>
              <a:cs typeface="Arial" pitchFamily="34" charset="0"/>
            </a:endParaRPr>
          </a:p>
        </p:txBody>
      </p:sp>
      <p:sp>
        <p:nvSpPr>
          <p:cNvPr id="5" name="Right Arrow 4"/>
          <p:cNvSpPr/>
          <p:nvPr/>
        </p:nvSpPr>
        <p:spPr>
          <a:xfrm>
            <a:off x="1116070" y="1921734"/>
            <a:ext cx="431223" cy="189496"/>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1179282" y="4431803"/>
            <a:ext cx="6918037" cy="523208"/>
          </a:xfrm>
          <a:prstGeom prst="rect">
            <a:avLst/>
          </a:prstGeom>
          <a:solidFill>
            <a:schemeClr val="bg1"/>
          </a:solidFill>
        </p:spPr>
        <p:txBody>
          <a:bodyPr wrap="square" lIns="91428" tIns="45714" rIns="91428" bIns="45714" rtlCol="0">
            <a:spAutoFit/>
          </a:bodyPr>
          <a:lstStyle/>
          <a:p>
            <a:pPr algn="ctr"/>
            <a:r>
              <a:rPr lang="en-US" sz="2800" b="1" smtClean="0">
                <a:latin typeface="Arial" pitchFamily="34" charset="0"/>
                <a:ea typeface="Arial-Rounded" pitchFamily="34" charset="0"/>
                <a:cs typeface="Arial" pitchFamily="34" charset="0"/>
              </a:rPr>
              <a:t>Những chữ nào viết hoa? Vì sao?</a:t>
            </a:r>
            <a:endParaRPr lang="en-US" sz="2800" b="1">
              <a:latin typeface="Arial" pitchFamily="34" charset="0"/>
              <a:ea typeface="Arial-Rounded" pitchFamily="34" charset="0"/>
              <a:cs typeface="Arial" pitchFamily="34" charset="0"/>
            </a:endParaRPr>
          </a:p>
        </p:txBody>
      </p:sp>
      <p:cxnSp>
        <p:nvCxnSpPr>
          <p:cNvPr id="9" name="Straight Connector 8"/>
          <p:cNvCxnSpPr/>
          <p:nvPr/>
        </p:nvCxnSpPr>
        <p:spPr>
          <a:xfrm>
            <a:off x="1676400" y="2203962"/>
            <a:ext cx="29008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748643" y="3063155"/>
            <a:ext cx="24245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1331682" y="4431803"/>
            <a:ext cx="6918037" cy="523208"/>
          </a:xfrm>
          <a:prstGeom prst="rect">
            <a:avLst/>
          </a:prstGeom>
          <a:solidFill>
            <a:schemeClr val="bg1"/>
          </a:solidFill>
        </p:spPr>
        <p:txBody>
          <a:bodyPr wrap="square" lIns="91428" tIns="45714" rIns="91428" bIns="45714" rtlCol="0">
            <a:spAutoFit/>
          </a:bodyPr>
          <a:lstStyle/>
          <a:p>
            <a:pPr algn="ctr"/>
            <a:r>
              <a:rPr lang="en-US" sz="2800" b="1" smtClean="0">
                <a:latin typeface="Arial" pitchFamily="34" charset="0"/>
                <a:ea typeface="Arial-Rounded" pitchFamily="34" charset="0"/>
                <a:cs typeface="Arial" pitchFamily="34" charset="0"/>
              </a:rPr>
              <a:t>Kết thúc câu có dấu gì?</a:t>
            </a:r>
            <a:endParaRPr lang="en-US" sz="2800" b="1">
              <a:latin typeface="Arial" pitchFamily="34" charset="0"/>
              <a:ea typeface="Arial-Rounded" pitchFamily="34" charset="0"/>
              <a:cs typeface="Arial" pitchFamily="34" charset="0"/>
            </a:endParaRPr>
          </a:p>
        </p:txBody>
      </p:sp>
      <p:sp>
        <p:nvSpPr>
          <p:cNvPr id="20" name="Oval 19"/>
          <p:cNvSpPr/>
          <p:nvPr/>
        </p:nvSpPr>
        <p:spPr>
          <a:xfrm>
            <a:off x="6060619" y="1970334"/>
            <a:ext cx="114301" cy="22860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1447800" y="4431803"/>
            <a:ext cx="6918037" cy="523208"/>
          </a:xfrm>
          <a:prstGeom prst="rect">
            <a:avLst/>
          </a:prstGeom>
          <a:solidFill>
            <a:schemeClr val="bg1"/>
          </a:solidFill>
        </p:spPr>
        <p:txBody>
          <a:bodyPr wrap="square" lIns="91428" tIns="45714" rIns="91428" bIns="45714" rtlCol="0">
            <a:spAutoFit/>
          </a:bodyPr>
          <a:lstStyle/>
          <a:p>
            <a:pPr algn="ctr"/>
            <a:r>
              <a:rPr lang="en-US" sz="2800" b="1" smtClean="0">
                <a:latin typeface="Arial" pitchFamily="34" charset="0"/>
                <a:ea typeface="Arial-Rounded" pitchFamily="34" charset="0"/>
                <a:cs typeface="Arial" pitchFamily="34" charset="0"/>
              </a:rPr>
              <a:t>Em hãy tìm từ dễ viết lẫn trong bài.</a:t>
            </a:r>
            <a:endParaRPr lang="en-US" sz="2800" b="1">
              <a:latin typeface="Arial" pitchFamily="34" charset="0"/>
              <a:ea typeface="Arial-Rounded" pitchFamily="34" charset="0"/>
              <a:cs typeface="Arial" pitchFamily="34" charset="0"/>
            </a:endParaRPr>
          </a:p>
        </p:txBody>
      </p:sp>
      <p:sp>
        <p:nvSpPr>
          <p:cNvPr id="26" name="Oval 25"/>
          <p:cNvSpPr/>
          <p:nvPr/>
        </p:nvSpPr>
        <p:spPr>
          <a:xfrm>
            <a:off x="2547258" y="2837185"/>
            <a:ext cx="114301" cy="22860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982719" y="2620035"/>
            <a:ext cx="26670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83178" y="1070217"/>
            <a:ext cx="1566542" cy="32165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Oval 24"/>
          <p:cNvSpPr/>
          <p:nvPr/>
        </p:nvSpPr>
        <p:spPr>
          <a:xfrm>
            <a:off x="4015013" y="3276243"/>
            <a:ext cx="114301" cy="22860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66418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1"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par>
                          <p:cTn id="18" fill="hold">
                            <p:stCondLst>
                              <p:cond delay="500"/>
                            </p:stCondLst>
                            <p:childTnLst>
                              <p:par>
                                <p:cTn id="19" presetID="32" presetClass="emph" presetSubtype="0" fill="hold" grpId="0" nodeType="afterEffect">
                                  <p:stCondLst>
                                    <p:cond delay="0"/>
                                  </p:stCondLst>
                                  <p:childTnLst>
                                    <p:animRot by="120000">
                                      <p:cBhvr>
                                        <p:cTn id="20" dur="300" fill="hold">
                                          <p:stCondLst>
                                            <p:cond delay="0"/>
                                          </p:stCondLst>
                                        </p:cTn>
                                        <p:tgtEl>
                                          <p:spTgt spid="5"/>
                                        </p:tgtEl>
                                        <p:attrNameLst>
                                          <p:attrName>r</p:attrName>
                                        </p:attrNameLst>
                                      </p:cBhvr>
                                    </p:animRot>
                                    <p:animRot by="-240000">
                                      <p:cBhvr>
                                        <p:cTn id="21" dur="600" fill="hold">
                                          <p:stCondLst>
                                            <p:cond delay="600"/>
                                          </p:stCondLst>
                                        </p:cTn>
                                        <p:tgtEl>
                                          <p:spTgt spid="5"/>
                                        </p:tgtEl>
                                        <p:attrNameLst>
                                          <p:attrName>r</p:attrName>
                                        </p:attrNameLst>
                                      </p:cBhvr>
                                    </p:animRot>
                                    <p:animRot by="240000">
                                      <p:cBhvr>
                                        <p:cTn id="22" dur="600" fill="hold">
                                          <p:stCondLst>
                                            <p:cond delay="1200"/>
                                          </p:stCondLst>
                                        </p:cTn>
                                        <p:tgtEl>
                                          <p:spTgt spid="5"/>
                                        </p:tgtEl>
                                        <p:attrNameLst>
                                          <p:attrName>r</p:attrName>
                                        </p:attrNameLst>
                                      </p:cBhvr>
                                    </p:animRot>
                                    <p:animRot by="-240000">
                                      <p:cBhvr>
                                        <p:cTn id="23" dur="600" fill="hold">
                                          <p:stCondLst>
                                            <p:cond delay="1800"/>
                                          </p:stCondLst>
                                        </p:cTn>
                                        <p:tgtEl>
                                          <p:spTgt spid="5"/>
                                        </p:tgtEl>
                                        <p:attrNameLst>
                                          <p:attrName>r</p:attrName>
                                        </p:attrNameLst>
                                      </p:cBhvr>
                                    </p:animRot>
                                    <p:animRot by="120000">
                                      <p:cBhvr>
                                        <p:cTn id="24" dur="600" fill="hold">
                                          <p:stCondLst>
                                            <p:cond delay="2400"/>
                                          </p:stCondLst>
                                        </p:cTn>
                                        <p:tgtEl>
                                          <p:spTgt spid="5"/>
                                        </p:tgtEl>
                                        <p:attrNameLst>
                                          <p:attrName>r</p:attrName>
                                        </p:attrNameLst>
                                      </p:cBhvr>
                                    </p:animRot>
                                  </p:childTnLst>
                                </p:cTn>
                              </p:par>
                            </p:childTnLst>
                          </p:cTn>
                        </p:par>
                        <p:par>
                          <p:cTn id="25" fill="hold">
                            <p:stCondLst>
                              <p:cond delay="3500"/>
                            </p:stCondLst>
                            <p:childTnLst>
                              <p:par>
                                <p:cTn id="26" presetID="10" presetClass="exit" presetSubtype="0" fill="hold" grpId="2" nodeType="afterEffect">
                                  <p:stCondLst>
                                    <p:cond delay="0"/>
                                  </p:stCondLst>
                                  <p:childTnLst>
                                    <p:animEffect transition="out" filter="fade">
                                      <p:cBhvr>
                                        <p:cTn id="27" dur="500"/>
                                        <p:tgtEl>
                                          <p:spTgt spid="5"/>
                                        </p:tgtEl>
                                      </p:cBhvr>
                                    </p:animEffect>
                                    <p:set>
                                      <p:cBhvr>
                                        <p:cTn id="28" dur="1" fill="hold">
                                          <p:stCondLst>
                                            <p:cond delay="499"/>
                                          </p:stCondLst>
                                        </p:cTn>
                                        <p:tgtEl>
                                          <p:spTgt spid="5"/>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500"/>
                                        <p:tgtEl>
                                          <p:spTgt spid="13"/>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3500"/>
                                        <p:tgtEl>
                                          <p:spTgt spid="17"/>
                                        </p:tgtEl>
                                      </p:cBhvr>
                                    </p:animEffect>
                                  </p:childTnLst>
                                </p:cTn>
                              </p:par>
                              <p:par>
                                <p:cTn id="39" presetID="10" presetClass="entr" presetSubtype="0" fill="hold" nodeType="with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fade">
                                      <p:cBhvr>
                                        <p:cTn id="41" dur="3500"/>
                                        <p:tgtEl>
                                          <p:spTgt spid="9"/>
                                        </p:tgtEl>
                                      </p:cBhvr>
                                    </p:animEffect>
                                  </p:childTnLst>
                                </p:cTn>
                              </p:par>
                              <p:par>
                                <p:cTn id="42" presetID="10" presetClass="entr" presetSubtype="0" fill="hold" nodeType="with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fade">
                                      <p:cBhvr>
                                        <p:cTn id="44" dur="3500"/>
                                        <p:tgtEl>
                                          <p:spTgt spid="19"/>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xit" presetSubtype="0" fill="hold" nodeType="clickEffect">
                                  <p:stCondLst>
                                    <p:cond delay="0"/>
                                  </p:stCondLst>
                                  <p:childTnLst>
                                    <p:animEffect transition="out" filter="fade">
                                      <p:cBhvr>
                                        <p:cTn id="48" dur="500"/>
                                        <p:tgtEl>
                                          <p:spTgt spid="17"/>
                                        </p:tgtEl>
                                      </p:cBhvr>
                                    </p:animEffect>
                                    <p:set>
                                      <p:cBhvr>
                                        <p:cTn id="49" dur="1" fill="hold">
                                          <p:stCondLst>
                                            <p:cond delay="499"/>
                                          </p:stCondLst>
                                        </p:cTn>
                                        <p:tgtEl>
                                          <p:spTgt spid="17"/>
                                        </p:tgtEl>
                                        <p:attrNameLst>
                                          <p:attrName>style.visibility</p:attrName>
                                        </p:attrNameLst>
                                      </p:cBhvr>
                                      <p:to>
                                        <p:strVal val="hidden"/>
                                      </p:to>
                                    </p:set>
                                  </p:childTnLst>
                                </p:cTn>
                              </p:par>
                              <p:par>
                                <p:cTn id="50" presetID="10" presetClass="exit" presetSubtype="0" fill="hold" nodeType="withEffect">
                                  <p:stCondLst>
                                    <p:cond delay="0"/>
                                  </p:stCondLst>
                                  <p:childTnLst>
                                    <p:animEffect transition="out" filter="fade">
                                      <p:cBhvr>
                                        <p:cTn id="51" dur="500"/>
                                        <p:tgtEl>
                                          <p:spTgt spid="9"/>
                                        </p:tgtEl>
                                      </p:cBhvr>
                                    </p:animEffect>
                                    <p:set>
                                      <p:cBhvr>
                                        <p:cTn id="52" dur="1" fill="hold">
                                          <p:stCondLst>
                                            <p:cond delay="499"/>
                                          </p:stCondLst>
                                        </p:cTn>
                                        <p:tgtEl>
                                          <p:spTgt spid="9"/>
                                        </p:tgtEl>
                                        <p:attrNameLst>
                                          <p:attrName>style.visibility</p:attrName>
                                        </p:attrNameLst>
                                      </p:cBhvr>
                                      <p:to>
                                        <p:strVal val="hidden"/>
                                      </p:to>
                                    </p:set>
                                  </p:childTnLst>
                                </p:cTn>
                              </p:par>
                              <p:par>
                                <p:cTn id="53" presetID="10" presetClass="exit" presetSubtype="0" fill="hold" nodeType="withEffect">
                                  <p:stCondLst>
                                    <p:cond delay="0"/>
                                  </p:stCondLst>
                                  <p:childTnLst>
                                    <p:animEffect transition="out" filter="fade">
                                      <p:cBhvr>
                                        <p:cTn id="54" dur="500"/>
                                        <p:tgtEl>
                                          <p:spTgt spid="19"/>
                                        </p:tgtEl>
                                      </p:cBhvr>
                                    </p:animEffect>
                                    <p:set>
                                      <p:cBhvr>
                                        <p:cTn id="55" dur="1" fill="hold">
                                          <p:stCondLst>
                                            <p:cond delay="499"/>
                                          </p:stCondLst>
                                        </p:cTn>
                                        <p:tgtEl>
                                          <p:spTgt spid="19"/>
                                        </p:tgtEl>
                                        <p:attrNameLst>
                                          <p:attrName>style.visibility</p:attrName>
                                        </p:attrNameLst>
                                      </p:cBhvr>
                                      <p:to>
                                        <p:strVal val="hidden"/>
                                      </p:to>
                                    </p:se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24"/>
                                        </p:tgtEl>
                                        <p:attrNameLst>
                                          <p:attrName>style.visibility</p:attrName>
                                        </p:attrNameLst>
                                      </p:cBhvr>
                                      <p:to>
                                        <p:strVal val="visible"/>
                                      </p:to>
                                    </p:set>
                                    <p:animEffect transition="in" filter="fade">
                                      <p:cBhvr>
                                        <p:cTn id="60" dur="500"/>
                                        <p:tgtEl>
                                          <p:spTgt spid="24"/>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26"/>
                                        </p:tgtEl>
                                        <p:attrNameLst>
                                          <p:attrName>style.visibility</p:attrName>
                                        </p:attrNameLst>
                                      </p:cBhvr>
                                      <p:to>
                                        <p:strVal val="visible"/>
                                      </p:to>
                                    </p:set>
                                    <p:animEffect transition="in" filter="fade">
                                      <p:cBhvr>
                                        <p:cTn id="65" dur="500"/>
                                        <p:tgtEl>
                                          <p:spTgt spid="26"/>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20"/>
                                        </p:tgtEl>
                                        <p:attrNameLst>
                                          <p:attrName>style.visibility</p:attrName>
                                        </p:attrNameLst>
                                      </p:cBhvr>
                                      <p:to>
                                        <p:strVal val="visible"/>
                                      </p:to>
                                    </p:set>
                                    <p:animEffect transition="in" filter="fade">
                                      <p:cBhvr>
                                        <p:cTn id="68" dur="500"/>
                                        <p:tgtEl>
                                          <p:spTgt spid="20"/>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fade">
                                      <p:cBhvr>
                                        <p:cTn id="71" dur="500"/>
                                        <p:tgtEl>
                                          <p:spTgt spid="25"/>
                                        </p:tgtEl>
                                      </p:cBhvr>
                                    </p:animEffect>
                                  </p:childTnLst>
                                </p:cTn>
                              </p:par>
                            </p:childTnLst>
                          </p:cTn>
                        </p:par>
                        <p:par>
                          <p:cTn id="72" fill="hold">
                            <p:stCondLst>
                              <p:cond delay="500"/>
                            </p:stCondLst>
                            <p:childTnLst>
                              <p:par>
                                <p:cTn id="73" presetID="8" presetClass="emph" presetSubtype="0" fill="hold" grpId="1" nodeType="afterEffect">
                                  <p:stCondLst>
                                    <p:cond delay="0"/>
                                  </p:stCondLst>
                                  <p:childTnLst>
                                    <p:animRot by="21600000">
                                      <p:cBhvr>
                                        <p:cTn id="74" dur="2500" fill="hold"/>
                                        <p:tgtEl>
                                          <p:spTgt spid="26"/>
                                        </p:tgtEl>
                                        <p:attrNameLst>
                                          <p:attrName>r</p:attrName>
                                        </p:attrNameLst>
                                      </p:cBhvr>
                                    </p:animRot>
                                  </p:childTnLst>
                                </p:cTn>
                              </p:par>
                              <p:par>
                                <p:cTn id="75" presetID="8" presetClass="emph" presetSubtype="0" fill="hold" grpId="1" nodeType="withEffect">
                                  <p:stCondLst>
                                    <p:cond delay="0"/>
                                  </p:stCondLst>
                                  <p:childTnLst>
                                    <p:animRot by="21600000">
                                      <p:cBhvr>
                                        <p:cTn id="76" dur="2500" fill="hold"/>
                                        <p:tgtEl>
                                          <p:spTgt spid="20"/>
                                        </p:tgtEl>
                                        <p:attrNameLst>
                                          <p:attrName>r</p:attrName>
                                        </p:attrNameLst>
                                      </p:cBhvr>
                                    </p:animRot>
                                  </p:childTnLst>
                                </p:cTn>
                              </p:par>
                              <p:par>
                                <p:cTn id="77" presetID="8" presetClass="emph" presetSubtype="0" fill="hold" grpId="1" nodeType="withEffect">
                                  <p:stCondLst>
                                    <p:cond delay="0"/>
                                  </p:stCondLst>
                                  <p:childTnLst>
                                    <p:animRot by="21600000">
                                      <p:cBhvr>
                                        <p:cTn id="78" dur="2500" fill="hold"/>
                                        <p:tgtEl>
                                          <p:spTgt spid="25"/>
                                        </p:tgtEl>
                                        <p:attrNameLst>
                                          <p:attrName>r</p:attrName>
                                        </p:attrNameLst>
                                      </p:cBhvr>
                                    </p:animRo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grpId="0" nodeType="clickEffect">
                                  <p:stCondLst>
                                    <p:cond delay="0"/>
                                  </p:stCondLst>
                                  <p:childTnLst>
                                    <p:set>
                                      <p:cBhvr>
                                        <p:cTn id="82" dur="1" fill="hold">
                                          <p:stCondLst>
                                            <p:cond delay="0"/>
                                          </p:stCondLst>
                                        </p:cTn>
                                        <p:tgtEl>
                                          <p:spTgt spid="27"/>
                                        </p:tgtEl>
                                        <p:attrNameLst>
                                          <p:attrName>style.visibility</p:attrName>
                                        </p:attrNameLst>
                                      </p:cBhvr>
                                      <p:to>
                                        <p:strVal val="visible"/>
                                      </p:to>
                                    </p:set>
                                    <p:animEffect transition="in" filter="fade">
                                      <p:cBhvr>
                                        <p:cTn id="83"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1" grpId="0" animBg="1"/>
      <p:bldP spid="5" grpId="0" animBg="1"/>
      <p:bldP spid="5" grpId="1" animBg="1"/>
      <p:bldP spid="5" grpId="2" animBg="1"/>
      <p:bldP spid="13" grpId="0" animBg="1"/>
      <p:bldP spid="24" grpId="0" animBg="1"/>
      <p:bldP spid="20" grpId="0" animBg="1"/>
      <p:bldP spid="20" grpId="1" animBg="1"/>
      <p:bldP spid="27" grpId="0" animBg="1"/>
      <p:bldP spid="26" grpId="0" animBg="1"/>
      <p:bldP spid="26" grpId="1" animBg="1"/>
      <p:bldP spid="25" grpId="0" animBg="1"/>
      <p:bldP spid="25"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252315" y="1276350"/>
            <a:ext cx="8724900" cy="2990850"/>
            <a:chOff x="252315" y="1637959"/>
            <a:chExt cx="8724900" cy="2990850"/>
          </a:xfrm>
        </p:grpSpPr>
        <p:pic>
          <p:nvPicPr>
            <p:cNvPr id="5"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60228"/>
            <a:stretch/>
          </p:blipFill>
          <p:spPr bwMode="auto">
            <a:xfrm>
              <a:off x="252315" y="3725534"/>
              <a:ext cx="8724900" cy="90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2315" y="1637959"/>
              <a:ext cx="8724900" cy="2271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 name="Rectangle 1"/>
          <p:cNvSpPr/>
          <p:nvPr/>
        </p:nvSpPr>
        <p:spPr>
          <a:xfrm>
            <a:off x="870731" y="1766982"/>
            <a:ext cx="8386455" cy="630942"/>
          </a:xfrm>
          <a:prstGeom prst="rect">
            <a:avLst/>
          </a:prstGeom>
        </p:spPr>
        <p:txBody>
          <a:bodyPr wrap="square">
            <a:spAutoFit/>
          </a:bodyPr>
          <a:lstStyle/>
          <a:p>
            <a:pPr algn="just"/>
            <a:r>
              <a:rPr lang="vi-VN" sz="3500" b="1">
                <a:solidFill>
                  <a:srgbClr val="7030A0"/>
                </a:solidFill>
                <a:latin typeface="HP001 4 hàng" pitchFamily="34" charset="0"/>
              </a:rPr>
              <a:t>Đèn đỏ báo h</a:t>
            </a:r>
            <a:r>
              <a:rPr lang="el-GR" sz="3500" b="1">
                <a:solidFill>
                  <a:srgbClr val="7030A0"/>
                </a:solidFill>
                <a:latin typeface="HP001 4 hàng" pitchFamily="34" charset="0"/>
              </a:rPr>
              <a:t>Η</a:t>
            </a:r>
            <a:r>
              <a:rPr lang="vi-VN" sz="3500" b="1">
                <a:solidFill>
                  <a:srgbClr val="7030A0"/>
                </a:solidFill>
                <a:latin typeface="HP001 4 hàng" pitchFamily="34" charset="0"/>
              </a:rPr>
              <a:t>İu </a:t>
            </a:r>
            <a:r>
              <a:rPr lang="vi-VN" sz="3500" b="1">
                <a:solidFill>
                  <a:srgbClr val="7030A0"/>
                </a:solidFill>
                <a:latin typeface="HP001 4 hàng" pitchFamily="34" charset="0"/>
              </a:rPr>
              <a:t>dừng </a:t>
            </a:r>
            <a:r>
              <a:rPr lang="vi-VN" sz="3500" b="1" smtClean="0">
                <a:solidFill>
                  <a:srgbClr val="7030A0"/>
                </a:solidFill>
                <a:latin typeface="HP001 4 hàng" pitchFamily="34" charset="0"/>
              </a:rPr>
              <a:t>lại</a:t>
            </a:r>
            <a:r>
              <a:rPr lang="en-US" sz="3500" b="1">
                <a:solidFill>
                  <a:srgbClr val="7030A0"/>
                </a:solidFill>
                <a:latin typeface="HP001 4 hàng" pitchFamily="34" charset="0"/>
              </a:rPr>
              <a:t>. Đèn xa</a:t>
            </a:r>
            <a:r>
              <a:rPr lang="el-GR" sz="3500" b="1">
                <a:solidFill>
                  <a:srgbClr val="7030A0"/>
                </a:solidFill>
                <a:latin typeface="HP001 4 hàng" pitchFamily="34" charset="0"/>
              </a:rPr>
              <a:t>ζ </a:t>
            </a:r>
            <a:r>
              <a:rPr lang="en-US" sz="3500" b="1" smtClean="0">
                <a:solidFill>
                  <a:srgbClr val="7030A0"/>
                </a:solidFill>
                <a:latin typeface="HP001 4 hàng" pitchFamily="34" charset="0"/>
              </a:rPr>
              <a:t>báo </a:t>
            </a:r>
            <a:endParaRPr lang="en-US" sz="3500" b="1">
              <a:solidFill>
                <a:srgbClr val="7030A0"/>
              </a:solidFill>
              <a:latin typeface="HP001 4 hàng" pitchFamily="34" charset="0"/>
            </a:endParaRPr>
          </a:p>
        </p:txBody>
      </p:sp>
      <p:sp>
        <p:nvSpPr>
          <p:cNvPr id="14" name="Rectangle 13"/>
          <p:cNvSpPr/>
          <p:nvPr/>
        </p:nvSpPr>
        <p:spPr>
          <a:xfrm>
            <a:off x="202086" y="2467102"/>
            <a:ext cx="8775129" cy="630942"/>
          </a:xfrm>
          <a:prstGeom prst="rect">
            <a:avLst/>
          </a:prstGeom>
        </p:spPr>
        <p:txBody>
          <a:bodyPr wrap="square">
            <a:spAutoFit/>
          </a:bodyPr>
          <a:lstStyle/>
          <a:p>
            <a:pPr algn="just"/>
            <a:r>
              <a:rPr lang="vi-VN" sz="3500" b="1">
                <a:solidFill>
                  <a:srgbClr val="7030A0"/>
                </a:solidFill>
                <a:latin typeface="HP001 4 hàng" pitchFamily="34" charset="0"/>
              </a:rPr>
              <a:t>h</a:t>
            </a:r>
            <a:r>
              <a:rPr lang="el-GR" sz="3500" b="1">
                <a:solidFill>
                  <a:srgbClr val="7030A0"/>
                </a:solidFill>
                <a:latin typeface="HP001 4 hàng" pitchFamily="34" charset="0"/>
              </a:rPr>
              <a:t>Η</a:t>
            </a:r>
            <a:r>
              <a:rPr lang="vi-VN" sz="3500" b="1">
                <a:solidFill>
                  <a:srgbClr val="7030A0"/>
                </a:solidFill>
                <a:latin typeface="HP001 4 hàng" pitchFamily="34" charset="0"/>
              </a:rPr>
              <a:t>İu đư</a:t>
            </a:r>
            <a:r>
              <a:rPr lang="el-GR" sz="3500" b="1">
                <a:solidFill>
                  <a:srgbClr val="7030A0"/>
                </a:solidFill>
                <a:latin typeface="HP001 4 hàng" pitchFamily="34" charset="0"/>
              </a:rPr>
              <a:t>ϑ Ί˛</a:t>
            </a:r>
            <a:r>
              <a:rPr lang="vi-VN" sz="3500" b="1">
                <a:solidFill>
                  <a:srgbClr val="7030A0"/>
                </a:solidFill>
                <a:latin typeface="HP001 4 hàng" pitchFamily="34" charset="0"/>
              </a:rPr>
              <a:t>p di </a:t>
            </a:r>
            <a:r>
              <a:rPr lang="el-GR" sz="3500" b="1">
                <a:solidFill>
                  <a:srgbClr val="7030A0"/>
                </a:solidFill>
                <a:latin typeface="HP001 4 hàng" pitchFamily="34" charset="0"/>
              </a:rPr>
              <a:t>ε</a:t>
            </a:r>
            <a:r>
              <a:rPr lang="vi-VN" sz="3500" b="1">
                <a:solidFill>
                  <a:srgbClr val="7030A0"/>
                </a:solidFill>
                <a:latin typeface="HP001 4 hàng" pitchFamily="34" charset="0"/>
              </a:rPr>
              <a:t>u</a:t>
            </a:r>
            <a:r>
              <a:rPr lang="el-GR" sz="3500" b="1">
                <a:solidFill>
                  <a:srgbClr val="7030A0"/>
                </a:solidFill>
                <a:latin typeface="HP001 4 hàng" pitchFamily="34" charset="0"/>
              </a:rPr>
              <a:t>ΐϜ</a:t>
            </a:r>
            <a:r>
              <a:rPr lang="vi-VN" sz="3500" b="1">
                <a:solidFill>
                  <a:srgbClr val="7030A0"/>
                </a:solidFill>
                <a:latin typeface="HP001 4 hàng" pitchFamily="34" charset="0"/>
              </a:rPr>
              <a:t>n. </a:t>
            </a:r>
            <a:r>
              <a:rPr lang="vi-VN" sz="3500" b="1">
                <a:solidFill>
                  <a:srgbClr val="7030A0"/>
                </a:solidFill>
                <a:latin typeface="HP001 4 hàng" pitchFamily="34" charset="0"/>
              </a:rPr>
              <a:t>Đèn </a:t>
            </a:r>
            <a:r>
              <a:rPr lang="vi-VN" sz="3500" b="1" smtClean="0">
                <a:solidFill>
                  <a:srgbClr val="7030A0"/>
                </a:solidFill>
                <a:latin typeface="HP001 4 hàng" pitchFamily="34" charset="0"/>
              </a:rPr>
              <a:t>vàng</a:t>
            </a:r>
            <a:r>
              <a:rPr lang="en-US" sz="3500" b="1" smtClean="0">
                <a:solidFill>
                  <a:srgbClr val="7030A0"/>
                </a:solidFill>
                <a:latin typeface="HP001 4 hàng" pitchFamily="34" charset="0"/>
              </a:rPr>
              <a:t> </a:t>
            </a:r>
            <a:r>
              <a:rPr lang="vi-VN" sz="3500" b="1" smtClean="0">
                <a:solidFill>
                  <a:srgbClr val="7030A0"/>
                </a:solidFill>
                <a:latin typeface="HP001 4 hàng" pitchFamily="34" charset="0"/>
              </a:rPr>
              <a:t>báo</a:t>
            </a:r>
            <a:endParaRPr lang="en-US" sz="3500" b="1">
              <a:solidFill>
                <a:srgbClr val="7030A0"/>
              </a:solidFill>
              <a:latin typeface="HP001 4 hàng" pitchFamily="34" charset="0"/>
            </a:endParaRPr>
          </a:p>
        </p:txBody>
      </p:sp>
      <p:sp>
        <p:nvSpPr>
          <p:cNvPr id="8" name="Rectangle 7"/>
          <p:cNvSpPr/>
          <p:nvPr/>
        </p:nvSpPr>
        <p:spPr>
          <a:xfrm>
            <a:off x="189387" y="3161544"/>
            <a:ext cx="9067800" cy="630942"/>
          </a:xfrm>
          <a:prstGeom prst="rect">
            <a:avLst/>
          </a:prstGeom>
        </p:spPr>
        <p:txBody>
          <a:bodyPr wrap="square">
            <a:spAutoFit/>
          </a:bodyPr>
          <a:lstStyle/>
          <a:p>
            <a:pPr algn="just"/>
            <a:r>
              <a:rPr lang="vi-VN" sz="3500" b="1">
                <a:solidFill>
                  <a:srgbClr val="7030A0"/>
                </a:solidFill>
                <a:latin typeface="HP001 4 hàng" pitchFamily="34" charset="0"/>
              </a:rPr>
              <a:t>h</a:t>
            </a:r>
            <a:r>
              <a:rPr lang="el-GR" sz="3500" b="1">
                <a:solidFill>
                  <a:srgbClr val="7030A0"/>
                </a:solidFill>
                <a:latin typeface="HP001 4 hàng" pitchFamily="34" charset="0"/>
              </a:rPr>
              <a:t>Η</a:t>
            </a:r>
            <a:r>
              <a:rPr lang="vi-VN" sz="3500" b="1">
                <a:solidFill>
                  <a:srgbClr val="7030A0"/>
                </a:solidFill>
                <a:latin typeface="HP001 4 hàng" pitchFamily="34" charset="0"/>
              </a:rPr>
              <a:t>İu đi </a:t>
            </a:r>
            <a:r>
              <a:rPr lang="el-GR" sz="3500" b="1">
                <a:solidFill>
                  <a:srgbClr val="7030A0"/>
                </a:solidFill>
                <a:latin typeface="HP001 4 hàng" pitchFamily="34" charset="0"/>
              </a:rPr>
              <a:t>ε</a:t>
            </a:r>
            <a:r>
              <a:rPr lang="vi-VN" sz="3500" b="1">
                <a:solidFill>
                  <a:srgbClr val="7030A0"/>
                </a:solidFill>
                <a:latin typeface="HP001 4 hàng" pitchFamily="34" charset="0"/>
              </a:rPr>
              <a:t>ậm ǟē </a:t>
            </a:r>
            <a:r>
              <a:rPr lang="vi-VN" sz="3500" b="1">
                <a:solidFill>
                  <a:srgbClr val="7030A0"/>
                </a:solidFill>
                <a:latin typeface="HP001 4 hàng" pitchFamily="34" charset="0"/>
              </a:rPr>
              <a:t>dừng </a:t>
            </a:r>
            <a:r>
              <a:rPr lang="vi-VN" sz="3500" b="1" smtClean="0">
                <a:solidFill>
                  <a:srgbClr val="7030A0"/>
                </a:solidFill>
                <a:latin typeface="HP001 4 hàng" pitchFamily="34" charset="0"/>
              </a:rPr>
              <a:t>hẳn</a:t>
            </a:r>
            <a:r>
              <a:rPr lang="en-US" sz="3500" b="1" smtClean="0">
                <a:solidFill>
                  <a:srgbClr val="7030A0"/>
                </a:solidFill>
                <a:latin typeface="HP001 4 hàng" pitchFamily="34" charset="0"/>
              </a:rPr>
              <a:t>.</a:t>
            </a:r>
            <a:endParaRPr lang="en-US" sz="3500" b="1">
              <a:solidFill>
                <a:srgbClr val="7030A0"/>
              </a:solidFill>
              <a:latin typeface="HP001 4 hàng" pitchFamily="34" charset="0"/>
            </a:endParaRPr>
          </a:p>
        </p:txBody>
      </p:sp>
    </p:spTree>
    <p:extLst>
      <p:ext uri="{BB962C8B-B14F-4D97-AF65-F5344CB8AC3E}">
        <p14:creationId xmlns:p14="http://schemas.microsoft.com/office/powerpoint/2010/main" val="42137274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Đ.mp4">
            <a:hlinkClick r:id="" action="ppaction://media"/>
          </p:cNvPr>
          <p:cNvPicPr>
            <a:picLocks noGrp="1" noChangeAspect="1"/>
          </p:cNvPicPr>
          <p:nvPr>
            <p:ph sz="half" idx="2"/>
            <a:videoFile r:link="rId2"/>
            <p:extLst>
              <p:ext uri="{DAA4B4D4-6D71-4841-9C94-3DE7FCFB9230}">
                <p14:media xmlns:p14="http://schemas.microsoft.com/office/powerpoint/2010/main" r:embed="rId1"/>
              </p:ext>
            </p:extLst>
          </p:nvPr>
        </p:nvPicPr>
        <p:blipFill>
          <a:blip r:embed="rId4"/>
          <a:stretch>
            <a:fillRect/>
          </a:stretch>
        </p:blipFill>
        <p:spPr>
          <a:xfrm>
            <a:off x="1752600" y="209550"/>
            <a:ext cx="5181600" cy="5181600"/>
          </a:xfrm>
        </p:spPr>
      </p:pic>
    </p:spTree>
    <p:extLst>
      <p:ext uri="{BB962C8B-B14F-4D97-AF65-F5344CB8AC3E}">
        <p14:creationId xmlns:p14="http://schemas.microsoft.com/office/powerpoint/2010/main" val="190195336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vol="80000">
                <p:cTn id="7" fill="hold" display="0">
                  <p:stCondLst>
                    <p:cond delay="indefinite"/>
                  </p:stCondLst>
                </p:cTn>
                <p:tgtEl>
                  <p:spTgt spid="3"/>
                </p:tgtEl>
              </p:cMediaNode>
            </p:vide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1667</TotalTime>
  <Words>451</Words>
  <Application>Microsoft Office PowerPoint</Application>
  <PresentationFormat>On-screen Show (16:9)</PresentationFormat>
  <Paragraphs>63</Paragraphs>
  <Slides>13</Slides>
  <Notes>5</Notes>
  <HiddenSlides>0</HiddenSlides>
  <MMClips>3</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PowerPoint Presentation</vt:lpstr>
      <vt:lpstr>Đọc đoạn 2 trong bài Đèn giao thông.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PC</cp:lastModifiedBy>
  <cp:revision>263</cp:revision>
  <dcterms:created xsi:type="dcterms:W3CDTF">2020-12-08T15:48:47Z</dcterms:created>
  <dcterms:modified xsi:type="dcterms:W3CDTF">2021-02-01T15:48:29Z</dcterms:modified>
</cp:coreProperties>
</file>